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7"/>
  </p:notesMasterIdLst>
  <p:sldIdLst>
    <p:sldId id="256" r:id="rId2"/>
    <p:sldId id="257" r:id="rId3"/>
    <p:sldId id="291" r:id="rId4"/>
    <p:sldId id="292" r:id="rId5"/>
    <p:sldId id="293" r:id="rId6"/>
    <p:sldId id="294" r:id="rId7"/>
    <p:sldId id="295" r:id="rId8"/>
    <p:sldId id="296" r:id="rId9"/>
    <p:sldId id="297" r:id="rId10"/>
    <p:sldId id="302" r:id="rId11"/>
    <p:sldId id="301" r:id="rId12"/>
    <p:sldId id="303" r:id="rId13"/>
    <p:sldId id="306" r:id="rId14"/>
    <p:sldId id="304" r:id="rId15"/>
    <p:sldId id="305" r:id="rId16"/>
  </p:sldIdLst>
  <p:sldSz cx="9144000" cy="5143500" type="screen16x9"/>
  <p:notesSz cx="6858000" cy="9144000"/>
  <p:embeddedFontLst>
    <p:embeddedFont>
      <p:font typeface="Mandali" panose="020B0604020202020204" charset="0"/>
      <p:regular r:id="rId18"/>
    </p:embeddedFont>
    <p:embeddedFont>
      <p:font typeface="Roboto Condensed Light" panose="02000000000000000000" pitchFamily="2" charset="0"/>
      <p:regular r:id="rId19"/>
      <p:italic r:id="rId20"/>
    </p:embeddedFont>
    <p:embeddedFont>
      <p:font typeface="Sitka Banner" pitchFamily="2" charset="0"/>
      <p:regular r:id="rId21"/>
      <p:bold r:id="rId22"/>
      <p:italic r:id="rId23"/>
      <p:boldItalic r:id="rId24"/>
    </p:embeddedFont>
    <p:embeddedFont>
      <p:font typeface="Spinnaker" panose="020B0604020202020204" charset="0"/>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3CEF9C-EBE3-4170-9C23-CBD672181AD2}" v="43" dt="2024-02-16T17:19:41.572"/>
    <p1510:client id="{AF89E487-0A90-4F5D-84B5-B5BF7C81A3A9}" v="18" dt="2024-02-17T02:24:05.119"/>
    <p1510:client id="{C98AB155-9D17-47A3-96F4-80768B900462}" v="6" dt="2024-02-16T18:53:23.641"/>
  </p1510:revLst>
</p1510:revInfo>
</file>

<file path=ppt/tableStyles.xml><?xml version="1.0" encoding="utf-8"?>
<a:tblStyleLst xmlns:a="http://schemas.openxmlformats.org/drawingml/2006/main" def="{98F554F5-B2E9-4FC2-B5EC-F8C0A438C11D}">
  <a:tblStyle styleId="{98F554F5-B2E9-4FC2-B5EC-F8C0A438C11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5033" autoAdjust="0"/>
  </p:normalViewPr>
  <p:slideViewPr>
    <p:cSldViewPr snapToGrid="0">
      <p:cViewPr varScale="1">
        <p:scale>
          <a:sx n="104" d="100"/>
          <a:sy n="104" d="100"/>
        </p:scale>
        <p:origin x="8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SHMITHA SAI" userId="a2c2876e851a4985" providerId="LiveId" clId="{AF89E487-0A90-4F5D-84B5-B5BF7C81A3A9}"/>
    <pc:docChg chg="undo custSel addSld delSld modSld">
      <pc:chgData name="RASHMITHA SAI" userId="a2c2876e851a4985" providerId="LiveId" clId="{AF89E487-0A90-4F5D-84B5-B5BF7C81A3A9}" dt="2024-02-17T02:25:22.122" v="383" actId="123"/>
      <pc:docMkLst>
        <pc:docMk/>
      </pc:docMkLst>
      <pc:sldChg chg="addSp modSp mod">
        <pc:chgData name="RASHMITHA SAI" userId="a2c2876e851a4985" providerId="LiveId" clId="{AF89E487-0A90-4F5D-84B5-B5BF7C81A3A9}" dt="2024-02-17T00:24:38.610" v="21" actId="1076"/>
        <pc:sldMkLst>
          <pc:docMk/>
          <pc:sldMk cId="0" sldId="256"/>
        </pc:sldMkLst>
        <pc:spChg chg="add mod">
          <ac:chgData name="RASHMITHA SAI" userId="a2c2876e851a4985" providerId="LiveId" clId="{AF89E487-0A90-4F5D-84B5-B5BF7C81A3A9}" dt="2024-02-17T00:24:38.610" v="21" actId="1076"/>
          <ac:spMkLst>
            <pc:docMk/>
            <pc:sldMk cId="0" sldId="256"/>
            <ac:spMk id="2" creationId="{C799FBF6-D259-9B37-E7EB-0AB36E746632}"/>
          </ac:spMkLst>
        </pc:spChg>
        <pc:picChg chg="mod">
          <ac:chgData name="RASHMITHA SAI" userId="a2c2876e851a4985" providerId="LiveId" clId="{AF89E487-0A90-4F5D-84B5-B5BF7C81A3A9}" dt="2024-02-17T00:22:41.438" v="14" actId="1076"/>
          <ac:picMkLst>
            <pc:docMk/>
            <pc:sldMk cId="0" sldId="256"/>
            <ac:picMk id="3" creationId="{0611A94A-8BEA-CE44-B3BF-CD0D385DDA93}"/>
          </ac:picMkLst>
        </pc:picChg>
      </pc:sldChg>
      <pc:sldChg chg="delSp modSp del mod">
        <pc:chgData name="RASHMITHA SAI" userId="a2c2876e851a4985" providerId="LiveId" clId="{AF89E487-0A90-4F5D-84B5-B5BF7C81A3A9}" dt="2024-02-17T01:38:24.428" v="32" actId="2696"/>
        <pc:sldMkLst>
          <pc:docMk/>
          <pc:sldMk cId="1426486413" sldId="300"/>
        </pc:sldMkLst>
        <pc:spChg chg="del mod">
          <ac:chgData name="RASHMITHA SAI" userId="a2c2876e851a4985" providerId="LiveId" clId="{AF89E487-0A90-4F5D-84B5-B5BF7C81A3A9}" dt="2024-02-17T01:38:10.042" v="28"/>
          <ac:spMkLst>
            <pc:docMk/>
            <pc:sldMk cId="1426486413" sldId="300"/>
            <ac:spMk id="2" creationId="{F0A20DB7-09C9-BB18-E764-BCB8D366BA16}"/>
          </ac:spMkLst>
        </pc:spChg>
        <pc:picChg chg="del mod">
          <ac:chgData name="RASHMITHA SAI" userId="a2c2876e851a4985" providerId="LiveId" clId="{AF89E487-0A90-4F5D-84B5-B5BF7C81A3A9}" dt="2024-02-17T01:38:17.283" v="31" actId="21"/>
          <ac:picMkLst>
            <pc:docMk/>
            <pc:sldMk cId="1426486413" sldId="300"/>
            <ac:picMk id="6" creationId="{57170A6A-4718-7C71-6D2F-5431E193335E}"/>
          </ac:picMkLst>
        </pc:picChg>
      </pc:sldChg>
      <pc:sldChg chg="addSp modSp new mod">
        <pc:chgData name="RASHMITHA SAI" userId="a2c2876e851a4985" providerId="LiveId" clId="{AF89E487-0A90-4F5D-84B5-B5BF7C81A3A9}" dt="2024-02-17T02:06:14.843" v="199" actId="1076"/>
        <pc:sldMkLst>
          <pc:docMk/>
          <pc:sldMk cId="3954328505" sldId="302"/>
        </pc:sldMkLst>
        <pc:spChg chg="mod">
          <ac:chgData name="RASHMITHA SAI" userId="a2c2876e851a4985" providerId="LiveId" clId="{AF89E487-0A90-4F5D-84B5-B5BF7C81A3A9}" dt="2024-02-17T02:06:14.843" v="199" actId="1076"/>
          <ac:spMkLst>
            <pc:docMk/>
            <pc:sldMk cId="3954328505" sldId="302"/>
            <ac:spMk id="2" creationId="{3F6EF741-4BF0-1E0C-ACE6-0A9E63873101}"/>
          </ac:spMkLst>
        </pc:spChg>
        <pc:picChg chg="add mod">
          <ac:chgData name="RASHMITHA SAI" userId="a2c2876e851a4985" providerId="LiveId" clId="{AF89E487-0A90-4F5D-84B5-B5BF7C81A3A9}" dt="2024-02-17T01:47:40.063" v="133" actId="1440"/>
          <ac:picMkLst>
            <pc:docMk/>
            <pc:sldMk cId="3954328505" sldId="302"/>
            <ac:picMk id="6" creationId="{57170A6A-4718-7C71-6D2F-5431E193335E}"/>
          </ac:picMkLst>
        </pc:picChg>
      </pc:sldChg>
      <pc:sldChg chg="addSp delSp modSp new mod modClrScheme chgLayout">
        <pc:chgData name="RASHMITHA SAI" userId="a2c2876e851a4985" providerId="LiveId" clId="{AF89E487-0A90-4F5D-84B5-B5BF7C81A3A9}" dt="2024-02-17T02:16:09.104" v="276" actId="1076"/>
        <pc:sldMkLst>
          <pc:docMk/>
          <pc:sldMk cId="921542302" sldId="303"/>
        </pc:sldMkLst>
        <pc:spChg chg="mod ord">
          <ac:chgData name="RASHMITHA SAI" userId="a2c2876e851a4985" providerId="LiveId" clId="{AF89E487-0A90-4F5D-84B5-B5BF7C81A3A9}" dt="2024-02-17T02:06:30.375" v="200" actId="700"/>
          <ac:spMkLst>
            <pc:docMk/>
            <pc:sldMk cId="921542302" sldId="303"/>
            <ac:spMk id="2" creationId="{B1DC697F-4C81-C393-72FE-5095C892C87F}"/>
          </ac:spMkLst>
        </pc:spChg>
        <pc:spChg chg="add del mod">
          <ac:chgData name="RASHMITHA SAI" userId="a2c2876e851a4985" providerId="LiveId" clId="{AF89E487-0A90-4F5D-84B5-B5BF7C81A3A9}" dt="2024-02-17T01:45:06.198" v="92"/>
          <ac:spMkLst>
            <pc:docMk/>
            <pc:sldMk cId="921542302" sldId="303"/>
            <ac:spMk id="7" creationId="{41BF38BB-3B5C-8E14-4498-DE2CE9508125}"/>
          </ac:spMkLst>
        </pc:spChg>
        <pc:spChg chg="add del mod">
          <ac:chgData name="RASHMITHA SAI" userId="a2c2876e851a4985" providerId="LiveId" clId="{AF89E487-0A90-4F5D-84B5-B5BF7C81A3A9}" dt="2024-02-17T02:08:18.901" v="224"/>
          <ac:spMkLst>
            <pc:docMk/>
            <pc:sldMk cId="921542302" sldId="303"/>
            <ac:spMk id="8" creationId="{30161157-1167-2F00-4C9C-51071DE1E8CE}"/>
          </ac:spMkLst>
        </pc:spChg>
        <pc:spChg chg="add del mod">
          <ac:chgData name="RASHMITHA SAI" userId="a2c2876e851a4985" providerId="LiveId" clId="{AF89E487-0A90-4F5D-84B5-B5BF7C81A3A9}" dt="2024-02-17T02:08:08.621" v="211" actId="478"/>
          <ac:spMkLst>
            <pc:docMk/>
            <pc:sldMk cId="921542302" sldId="303"/>
            <ac:spMk id="9" creationId="{6B6EA75C-72CB-99E6-BF54-D75BC9DC1D6E}"/>
          </ac:spMkLst>
        </pc:spChg>
        <pc:spChg chg="add del mod ord">
          <ac:chgData name="RASHMITHA SAI" userId="a2c2876e851a4985" providerId="LiveId" clId="{AF89E487-0A90-4F5D-84B5-B5BF7C81A3A9}" dt="2024-02-17T02:06:45.040" v="201" actId="478"/>
          <ac:spMkLst>
            <pc:docMk/>
            <pc:sldMk cId="921542302" sldId="303"/>
            <ac:spMk id="10" creationId="{7C837FD6-91FF-E432-6C8F-DC486FF51C1E}"/>
          </ac:spMkLst>
        </pc:spChg>
        <pc:spChg chg="add mod">
          <ac:chgData name="RASHMITHA SAI" userId="a2c2876e851a4985" providerId="LiveId" clId="{AF89E487-0A90-4F5D-84B5-B5BF7C81A3A9}" dt="2024-02-17T02:16:09.104" v="276" actId="1076"/>
          <ac:spMkLst>
            <pc:docMk/>
            <pc:sldMk cId="921542302" sldId="303"/>
            <ac:spMk id="11" creationId="{F3A8982E-3856-0173-47D0-C644E367AAD9}"/>
          </ac:spMkLst>
        </pc:spChg>
        <pc:picChg chg="add del mod">
          <ac:chgData name="RASHMITHA SAI" userId="a2c2876e851a4985" providerId="LiveId" clId="{AF89E487-0A90-4F5D-84B5-B5BF7C81A3A9}" dt="2024-02-17T02:08:01.637" v="208" actId="478"/>
          <ac:picMkLst>
            <pc:docMk/>
            <pc:sldMk cId="921542302" sldId="303"/>
            <ac:picMk id="4" creationId="{4AC9DA29-CE12-0BB2-B255-EB9735B969B7}"/>
          </ac:picMkLst>
        </pc:picChg>
        <pc:picChg chg="add del mod">
          <ac:chgData name="RASHMITHA SAI" userId="a2c2876e851a4985" providerId="LiveId" clId="{AF89E487-0A90-4F5D-84B5-B5BF7C81A3A9}" dt="2024-02-17T02:08:06.197" v="210" actId="478"/>
          <ac:picMkLst>
            <pc:docMk/>
            <pc:sldMk cId="921542302" sldId="303"/>
            <ac:picMk id="6" creationId="{FE19D253-4A9B-6677-BB95-36110887F9AA}"/>
          </ac:picMkLst>
        </pc:picChg>
        <pc:picChg chg="add mod">
          <ac:chgData name="RASHMITHA SAI" userId="a2c2876e851a4985" providerId="LiveId" clId="{AF89E487-0A90-4F5D-84B5-B5BF7C81A3A9}" dt="2024-02-17T02:16:03.267" v="275" actId="14100"/>
          <ac:picMkLst>
            <pc:docMk/>
            <pc:sldMk cId="921542302" sldId="303"/>
            <ac:picMk id="13" creationId="{0765533F-A459-2AE2-E154-C2EA8E1746CC}"/>
          </ac:picMkLst>
        </pc:picChg>
      </pc:sldChg>
      <pc:sldChg chg="addSp delSp modSp new mod modClrScheme chgLayout">
        <pc:chgData name="RASHMITHA SAI" userId="a2c2876e851a4985" providerId="LiveId" clId="{AF89E487-0A90-4F5D-84B5-B5BF7C81A3A9}" dt="2024-02-17T02:07:41.243" v="207" actId="700"/>
        <pc:sldMkLst>
          <pc:docMk/>
          <pc:sldMk cId="3938743675" sldId="304"/>
        </pc:sldMkLst>
        <pc:spChg chg="mod ord">
          <ac:chgData name="RASHMITHA SAI" userId="a2c2876e851a4985" providerId="LiveId" clId="{AF89E487-0A90-4F5D-84B5-B5BF7C81A3A9}" dt="2024-02-17T02:07:41.243" v="207" actId="700"/>
          <ac:spMkLst>
            <pc:docMk/>
            <pc:sldMk cId="3938743675" sldId="304"/>
            <ac:spMk id="2" creationId="{BDF33DC3-23B5-40C9-0DF7-65F9FBD8178A}"/>
          </ac:spMkLst>
        </pc:spChg>
        <pc:spChg chg="add mod">
          <ac:chgData name="RASHMITHA SAI" userId="a2c2876e851a4985" providerId="LiveId" clId="{AF89E487-0A90-4F5D-84B5-B5BF7C81A3A9}" dt="2024-02-17T02:07:40.800" v="206" actId="20577"/>
          <ac:spMkLst>
            <pc:docMk/>
            <pc:sldMk cId="3938743675" sldId="304"/>
            <ac:spMk id="3" creationId="{D0333971-19A4-45E7-B954-64AD1DAB1F8D}"/>
          </ac:spMkLst>
        </pc:spChg>
        <pc:spChg chg="add del mod ord">
          <ac:chgData name="RASHMITHA SAI" userId="a2c2876e851a4985" providerId="LiveId" clId="{AF89E487-0A90-4F5D-84B5-B5BF7C81A3A9}" dt="2024-02-17T02:07:41.243" v="207" actId="700"/>
          <ac:spMkLst>
            <pc:docMk/>
            <pc:sldMk cId="3938743675" sldId="304"/>
            <ac:spMk id="4" creationId="{71B9A9F9-39B2-A710-E198-28C972B2B893}"/>
          </ac:spMkLst>
        </pc:spChg>
      </pc:sldChg>
      <pc:sldChg chg="addSp modSp new mod">
        <pc:chgData name="RASHMITHA SAI" userId="a2c2876e851a4985" providerId="LiveId" clId="{AF89E487-0A90-4F5D-84B5-B5BF7C81A3A9}" dt="2024-02-17T02:25:22.122" v="383" actId="123"/>
        <pc:sldMkLst>
          <pc:docMk/>
          <pc:sldMk cId="1904744225" sldId="305"/>
        </pc:sldMkLst>
        <pc:spChg chg="mod">
          <ac:chgData name="RASHMITHA SAI" userId="a2c2876e851a4985" providerId="LiveId" clId="{AF89E487-0A90-4F5D-84B5-B5BF7C81A3A9}" dt="2024-02-17T02:18:14.648" v="287" actId="3062"/>
          <ac:spMkLst>
            <pc:docMk/>
            <pc:sldMk cId="1904744225" sldId="305"/>
            <ac:spMk id="2" creationId="{4A63CDBA-2288-8CE4-EF9B-C50DAC2C15F5}"/>
          </ac:spMkLst>
        </pc:spChg>
        <pc:spChg chg="add mod">
          <ac:chgData name="RASHMITHA SAI" userId="a2c2876e851a4985" providerId="LiveId" clId="{AF89E487-0A90-4F5D-84B5-B5BF7C81A3A9}" dt="2024-02-17T02:25:22.122" v="383" actId="123"/>
          <ac:spMkLst>
            <pc:docMk/>
            <pc:sldMk cId="1904744225" sldId="305"/>
            <ac:spMk id="3" creationId="{6C3899DC-11D3-CD97-2AB1-7761D9281601}"/>
          </ac:spMkLst>
        </pc:spChg>
      </pc:sldChg>
      <pc:sldChg chg="addSp delSp modSp add mod">
        <pc:chgData name="RASHMITHA SAI" userId="a2c2876e851a4985" providerId="LiveId" clId="{AF89E487-0A90-4F5D-84B5-B5BF7C81A3A9}" dt="2024-02-17T02:17:59.404" v="286" actId="1076"/>
        <pc:sldMkLst>
          <pc:docMk/>
          <pc:sldMk cId="3808602201" sldId="306"/>
        </pc:sldMkLst>
        <pc:spChg chg="del mod">
          <ac:chgData name="RASHMITHA SAI" userId="a2c2876e851a4985" providerId="LiveId" clId="{AF89E487-0A90-4F5D-84B5-B5BF7C81A3A9}" dt="2024-02-17T02:16:28.663" v="278" actId="478"/>
          <ac:spMkLst>
            <pc:docMk/>
            <pc:sldMk cId="3808602201" sldId="306"/>
            <ac:spMk id="2" creationId="{4921D8DB-E13D-B8CD-002D-A2D2E1CA5638}"/>
          </ac:spMkLst>
        </pc:spChg>
        <pc:spChg chg="add mod">
          <ac:chgData name="RASHMITHA SAI" userId="a2c2876e851a4985" providerId="LiveId" clId="{AF89E487-0A90-4F5D-84B5-B5BF7C81A3A9}" dt="2024-02-17T02:16:32.826" v="279" actId="1076"/>
          <ac:spMkLst>
            <pc:docMk/>
            <pc:sldMk cId="3808602201" sldId="306"/>
            <ac:spMk id="3" creationId="{E62F0312-E52B-9FE1-886C-21EB98A5BE90}"/>
          </ac:spMkLst>
        </pc:spChg>
        <pc:picChg chg="add mod">
          <ac:chgData name="RASHMITHA SAI" userId="a2c2876e851a4985" providerId="LiveId" clId="{AF89E487-0A90-4F5D-84B5-B5BF7C81A3A9}" dt="2024-02-17T02:17:59.404" v="286" actId="1076"/>
          <ac:picMkLst>
            <pc:docMk/>
            <pc:sldMk cId="3808602201" sldId="306"/>
            <ac:picMk id="5" creationId="{83355320-E88C-B9E8-FE81-BD3D73B96506}"/>
          </ac:picMkLst>
        </pc:picChg>
      </pc:sldChg>
    </pc:docChg>
  </pc:docChgLst>
</pc:chgInfo>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media/image5.pn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dbdb862714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dbdb862714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a:extLst>
            <a:ext uri="{FF2B5EF4-FFF2-40B4-BE49-F238E27FC236}">
              <a16:creationId xmlns:a16="http://schemas.microsoft.com/office/drawing/2014/main" id="{AE5F2AC0-9EE3-CE73-530A-5D36A4CD5128}"/>
            </a:ext>
          </a:extLst>
        </p:cNvPr>
        <p:cNvGrpSpPr/>
        <p:nvPr/>
      </p:nvGrpSpPr>
      <p:grpSpPr>
        <a:xfrm>
          <a:off x="0" y="0"/>
          <a:ext cx="0" cy="0"/>
          <a:chOff x="0" y="0"/>
          <a:chExt cx="0" cy="0"/>
        </a:xfrm>
      </p:grpSpPr>
      <p:sp>
        <p:nvSpPr>
          <p:cNvPr id="98" name="Google Shape;98;g1dbdb862714_0_121:notes">
            <a:extLst>
              <a:ext uri="{FF2B5EF4-FFF2-40B4-BE49-F238E27FC236}">
                <a16:creationId xmlns:a16="http://schemas.microsoft.com/office/drawing/2014/main" id="{70AB20F3-C4C0-798A-6478-09C132832D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dbdb862714_0_121:notes">
            <a:extLst>
              <a:ext uri="{FF2B5EF4-FFF2-40B4-BE49-F238E27FC236}">
                <a16:creationId xmlns:a16="http://schemas.microsoft.com/office/drawing/2014/main" id="{A1A893E9-1C79-2870-668B-54C3F843E7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73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a:extLst>
            <a:ext uri="{FF2B5EF4-FFF2-40B4-BE49-F238E27FC236}">
              <a16:creationId xmlns:a16="http://schemas.microsoft.com/office/drawing/2014/main" id="{5F040D3E-9859-A702-7C0C-335FFC87694B}"/>
            </a:ext>
          </a:extLst>
        </p:cNvPr>
        <p:cNvGrpSpPr/>
        <p:nvPr/>
      </p:nvGrpSpPr>
      <p:grpSpPr>
        <a:xfrm>
          <a:off x="0" y="0"/>
          <a:ext cx="0" cy="0"/>
          <a:chOff x="0" y="0"/>
          <a:chExt cx="0" cy="0"/>
        </a:xfrm>
      </p:grpSpPr>
      <p:sp>
        <p:nvSpPr>
          <p:cNvPr id="98" name="Google Shape;98;g1dbdb862714_0_121:notes">
            <a:extLst>
              <a:ext uri="{FF2B5EF4-FFF2-40B4-BE49-F238E27FC236}">
                <a16:creationId xmlns:a16="http://schemas.microsoft.com/office/drawing/2014/main" id="{D908E9DD-27DE-2F10-0C36-64647DA4A5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dbdb862714_0_121:notes">
            <a:extLst>
              <a:ext uri="{FF2B5EF4-FFF2-40B4-BE49-F238E27FC236}">
                <a16:creationId xmlns:a16="http://schemas.microsoft.com/office/drawing/2014/main" id="{2F82965A-A8F0-5C69-9D6C-C5B4C950AF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0168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a:extLst>
            <a:ext uri="{FF2B5EF4-FFF2-40B4-BE49-F238E27FC236}">
              <a16:creationId xmlns:a16="http://schemas.microsoft.com/office/drawing/2014/main" id="{6736EB51-69FD-8564-6A1C-7598013871B3}"/>
            </a:ext>
          </a:extLst>
        </p:cNvPr>
        <p:cNvGrpSpPr/>
        <p:nvPr/>
      </p:nvGrpSpPr>
      <p:grpSpPr>
        <a:xfrm>
          <a:off x="0" y="0"/>
          <a:ext cx="0" cy="0"/>
          <a:chOff x="0" y="0"/>
          <a:chExt cx="0" cy="0"/>
        </a:xfrm>
      </p:grpSpPr>
      <p:sp>
        <p:nvSpPr>
          <p:cNvPr id="98" name="Google Shape;98;g1dbdb862714_0_121:notes">
            <a:extLst>
              <a:ext uri="{FF2B5EF4-FFF2-40B4-BE49-F238E27FC236}">
                <a16:creationId xmlns:a16="http://schemas.microsoft.com/office/drawing/2014/main" id="{A6C6E07A-53F7-D3D1-6992-F81903961D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dbdb862714_0_121:notes">
            <a:extLst>
              <a:ext uri="{FF2B5EF4-FFF2-40B4-BE49-F238E27FC236}">
                <a16:creationId xmlns:a16="http://schemas.microsoft.com/office/drawing/2014/main" id="{CF76A1C9-43F4-B0CE-8C8F-4812C9342D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28411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a:extLst>
            <a:ext uri="{FF2B5EF4-FFF2-40B4-BE49-F238E27FC236}">
              <a16:creationId xmlns:a16="http://schemas.microsoft.com/office/drawing/2014/main" id="{C7805274-D66B-3083-FA44-36FC10488441}"/>
            </a:ext>
          </a:extLst>
        </p:cNvPr>
        <p:cNvGrpSpPr/>
        <p:nvPr/>
      </p:nvGrpSpPr>
      <p:grpSpPr>
        <a:xfrm>
          <a:off x="0" y="0"/>
          <a:ext cx="0" cy="0"/>
          <a:chOff x="0" y="0"/>
          <a:chExt cx="0" cy="0"/>
        </a:xfrm>
      </p:grpSpPr>
      <p:sp>
        <p:nvSpPr>
          <p:cNvPr id="98" name="Google Shape;98;g1dbdb862714_0_121:notes">
            <a:extLst>
              <a:ext uri="{FF2B5EF4-FFF2-40B4-BE49-F238E27FC236}">
                <a16:creationId xmlns:a16="http://schemas.microsoft.com/office/drawing/2014/main" id="{43360B3E-C87A-5E46-6816-0F19AC8A12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dbdb862714_0_121:notes">
            <a:extLst>
              <a:ext uri="{FF2B5EF4-FFF2-40B4-BE49-F238E27FC236}">
                <a16:creationId xmlns:a16="http://schemas.microsoft.com/office/drawing/2014/main" id="{F1ED039A-74F3-1617-A48F-BF04EAAA0E8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8105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a:extLst>
            <a:ext uri="{FF2B5EF4-FFF2-40B4-BE49-F238E27FC236}">
              <a16:creationId xmlns:a16="http://schemas.microsoft.com/office/drawing/2014/main" id="{1639D873-0F71-BBBA-7B6A-35010CEA8439}"/>
            </a:ext>
          </a:extLst>
        </p:cNvPr>
        <p:cNvGrpSpPr/>
        <p:nvPr/>
      </p:nvGrpSpPr>
      <p:grpSpPr>
        <a:xfrm>
          <a:off x="0" y="0"/>
          <a:ext cx="0" cy="0"/>
          <a:chOff x="0" y="0"/>
          <a:chExt cx="0" cy="0"/>
        </a:xfrm>
      </p:grpSpPr>
      <p:sp>
        <p:nvSpPr>
          <p:cNvPr id="98" name="Google Shape;98;g1dbdb862714_0_121:notes">
            <a:extLst>
              <a:ext uri="{FF2B5EF4-FFF2-40B4-BE49-F238E27FC236}">
                <a16:creationId xmlns:a16="http://schemas.microsoft.com/office/drawing/2014/main" id="{70245560-FFDB-25AE-8ABA-CEA69EDB1BC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dbdb862714_0_121:notes">
            <a:extLst>
              <a:ext uri="{FF2B5EF4-FFF2-40B4-BE49-F238E27FC236}">
                <a16:creationId xmlns:a16="http://schemas.microsoft.com/office/drawing/2014/main" id="{97F60CA7-6F97-2C08-02A0-C51097E1B74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935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07325" y="1402650"/>
            <a:ext cx="6129300" cy="190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3500" b="1">
                <a:solidFill>
                  <a:schemeClr val="dk2"/>
                </a:solidFill>
                <a:latin typeface="Spinnaker"/>
                <a:ea typeface="Spinnaker"/>
                <a:cs typeface="Spinnaker"/>
                <a:sym typeface="Spinnaker"/>
              </a:defRPr>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507300" y="3310950"/>
            <a:ext cx="61293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atin typeface="Mandali"/>
                <a:ea typeface="Mandali"/>
                <a:cs typeface="Mandali"/>
                <a:sym typeface="Mandali"/>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2254800" y="2706450"/>
            <a:ext cx="4634400" cy="73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000">
                <a:solidFill>
                  <a:schemeClr val="dk2"/>
                </a:solidFill>
              </a:defRPr>
            </a:lvl1pPr>
            <a:lvl2pPr lvl="1" algn="ctr" rtl="0">
              <a:spcBef>
                <a:spcPts val="0"/>
              </a:spcBef>
              <a:spcAft>
                <a:spcPts val="0"/>
              </a:spcAft>
              <a:buSzPts val="5200"/>
              <a:buFont typeface="Spinnaker"/>
              <a:buNone/>
              <a:defRPr sz="5200">
                <a:latin typeface="Spinnaker"/>
                <a:ea typeface="Spinnaker"/>
                <a:cs typeface="Spinnaker"/>
                <a:sym typeface="Spinnaker"/>
              </a:defRPr>
            </a:lvl2pPr>
            <a:lvl3pPr lvl="2" algn="ctr" rtl="0">
              <a:spcBef>
                <a:spcPts val="0"/>
              </a:spcBef>
              <a:spcAft>
                <a:spcPts val="0"/>
              </a:spcAft>
              <a:buSzPts val="5200"/>
              <a:buFont typeface="Spinnaker"/>
              <a:buNone/>
              <a:defRPr sz="5200">
                <a:latin typeface="Spinnaker"/>
                <a:ea typeface="Spinnaker"/>
                <a:cs typeface="Spinnaker"/>
                <a:sym typeface="Spinnaker"/>
              </a:defRPr>
            </a:lvl3pPr>
            <a:lvl4pPr lvl="3" algn="ctr" rtl="0">
              <a:spcBef>
                <a:spcPts val="0"/>
              </a:spcBef>
              <a:spcAft>
                <a:spcPts val="0"/>
              </a:spcAft>
              <a:buSzPts val="5200"/>
              <a:buFont typeface="Spinnaker"/>
              <a:buNone/>
              <a:defRPr sz="5200">
                <a:latin typeface="Spinnaker"/>
                <a:ea typeface="Spinnaker"/>
                <a:cs typeface="Spinnaker"/>
                <a:sym typeface="Spinnaker"/>
              </a:defRPr>
            </a:lvl4pPr>
            <a:lvl5pPr lvl="4" algn="ctr" rtl="0">
              <a:spcBef>
                <a:spcPts val="0"/>
              </a:spcBef>
              <a:spcAft>
                <a:spcPts val="0"/>
              </a:spcAft>
              <a:buSzPts val="5200"/>
              <a:buFont typeface="Spinnaker"/>
              <a:buNone/>
              <a:defRPr sz="5200">
                <a:latin typeface="Spinnaker"/>
                <a:ea typeface="Spinnaker"/>
                <a:cs typeface="Spinnaker"/>
                <a:sym typeface="Spinnaker"/>
              </a:defRPr>
            </a:lvl5pPr>
            <a:lvl6pPr lvl="5" algn="ctr" rtl="0">
              <a:spcBef>
                <a:spcPts val="0"/>
              </a:spcBef>
              <a:spcAft>
                <a:spcPts val="0"/>
              </a:spcAft>
              <a:buSzPts val="5200"/>
              <a:buFont typeface="Spinnaker"/>
              <a:buNone/>
              <a:defRPr sz="5200">
                <a:latin typeface="Spinnaker"/>
                <a:ea typeface="Spinnaker"/>
                <a:cs typeface="Spinnaker"/>
                <a:sym typeface="Spinnaker"/>
              </a:defRPr>
            </a:lvl6pPr>
            <a:lvl7pPr lvl="6" algn="ctr" rtl="0">
              <a:spcBef>
                <a:spcPts val="0"/>
              </a:spcBef>
              <a:spcAft>
                <a:spcPts val="0"/>
              </a:spcAft>
              <a:buSzPts val="5200"/>
              <a:buFont typeface="Spinnaker"/>
              <a:buNone/>
              <a:defRPr sz="5200">
                <a:latin typeface="Spinnaker"/>
                <a:ea typeface="Spinnaker"/>
                <a:cs typeface="Spinnaker"/>
                <a:sym typeface="Spinnaker"/>
              </a:defRPr>
            </a:lvl7pPr>
            <a:lvl8pPr lvl="7" algn="ctr" rtl="0">
              <a:spcBef>
                <a:spcPts val="0"/>
              </a:spcBef>
              <a:spcAft>
                <a:spcPts val="0"/>
              </a:spcAft>
              <a:buSzPts val="5200"/>
              <a:buFont typeface="Spinnaker"/>
              <a:buNone/>
              <a:defRPr sz="5200">
                <a:latin typeface="Spinnaker"/>
                <a:ea typeface="Spinnaker"/>
                <a:cs typeface="Spinnaker"/>
                <a:sym typeface="Spinnaker"/>
              </a:defRPr>
            </a:lvl8pPr>
            <a:lvl9pPr lvl="8" algn="ctr" rtl="0">
              <a:spcBef>
                <a:spcPts val="0"/>
              </a:spcBef>
              <a:spcAft>
                <a:spcPts val="0"/>
              </a:spcAft>
              <a:buSzPts val="5200"/>
              <a:buFont typeface="Spinnaker"/>
              <a:buNone/>
              <a:defRPr sz="5200">
                <a:latin typeface="Spinnaker"/>
                <a:ea typeface="Spinnaker"/>
                <a:cs typeface="Spinnaker"/>
                <a:sym typeface="Spinnaker"/>
              </a:defRPr>
            </a:lvl9pPr>
          </a:lstStyle>
          <a:p>
            <a:endParaRPr/>
          </a:p>
        </p:txBody>
      </p:sp>
      <p:sp>
        <p:nvSpPr>
          <p:cNvPr id="13" name="Google Shape;13;p3"/>
          <p:cNvSpPr txBox="1">
            <a:spLocks noGrp="1"/>
          </p:cNvSpPr>
          <p:nvPr>
            <p:ph type="subTitle" idx="1"/>
          </p:nvPr>
        </p:nvSpPr>
        <p:spPr>
          <a:xfrm>
            <a:off x="2254800" y="3442650"/>
            <a:ext cx="4634400" cy="38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atin typeface="Mandali"/>
                <a:ea typeface="Mandali"/>
                <a:cs typeface="Mandali"/>
                <a:sym typeface="Mandali"/>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 name="Google Shape;14;p3"/>
          <p:cNvSpPr txBox="1">
            <a:spLocks noGrp="1"/>
          </p:cNvSpPr>
          <p:nvPr>
            <p:ph type="title" idx="2" hasCustomPrompt="1"/>
          </p:nvPr>
        </p:nvSpPr>
        <p:spPr>
          <a:xfrm>
            <a:off x="3891150" y="1316850"/>
            <a:ext cx="1361700" cy="93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7000"/>
            </a:lvl1pPr>
            <a:lvl2pPr lvl="1" algn="ctr" rtl="0">
              <a:spcBef>
                <a:spcPts val="0"/>
              </a:spcBef>
              <a:spcAft>
                <a:spcPts val="0"/>
              </a:spcAft>
              <a:buSzPts val="12000"/>
              <a:buFont typeface="Spinnaker"/>
              <a:buNone/>
              <a:defRPr sz="12000">
                <a:latin typeface="Spinnaker"/>
                <a:ea typeface="Spinnaker"/>
                <a:cs typeface="Spinnaker"/>
                <a:sym typeface="Spinnaker"/>
              </a:defRPr>
            </a:lvl2pPr>
            <a:lvl3pPr lvl="2" algn="ctr" rtl="0">
              <a:spcBef>
                <a:spcPts val="0"/>
              </a:spcBef>
              <a:spcAft>
                <a:spcPts val="0"/>
              </a:spcAft>
              <a:buSzPts val="12000"/>
              <a:buFont typeface="Spinnaker"/>
              <a:buNone/>
              <a:defRPr sz="12000">
                <a:latin typeface="Spinnaker"/>
                <a:ea typeface="Spinnaker"/>
                <a:cs typeface="Spinnaker"/>
                <a:sym typeface="Spinnaker"/>
              </a:defRPr>
            </a:lvl3pPr>
            <a:lvl4pPr lvl="3" algn="ctr" rtl="0">
              <a:spcBef>
                <a:spcPts val="0"/>
              </a:spcBef>
              <a:spcAft>
                <a:spcPts val="0"/>
              </a:spcAft>
              <a:buSzPts val="12000"/>
              <a:buFont typeface="Spinnaker"/>
              <a:buNone/>
              <a:defRPr sz="12000">
                <a:latin typeface="Spinnaker"/>
                <a:ea typeface="Spinnaker"/>
                <a:cs typeface="Spinnaker"/>
                <a:sym typeface="Spinnaker"/>
              </a:defRPr>
            </a:lvl4pPr>
            <a:lvl5pPr lvl="4" algn="ctr" rtl="0">
              <a:spcBef>
                <a:spcPts val="0"/>
              </a:spcBef>
              <a:spcAft>
                <a:spcPts val="0"/>
              </a:spcAft>
              <a:buSzPts val="12000"/>
              <a:buFont typeface="Spinnaker"/>
              <a:buNone/>
              <a:defRPr sz="12000">
                <a:latin typeface="Spinnaker"/>
                <a:ea typeface="Spinnaker"/>
                <a:cs typeface="Spinnaker"/>
                <a:sym typeface="Spinnaker"/>
              </a:defRPr>
            </a:lvl5pPr>
            <a:lvl6pPr lvl="5" algn="ctr" rtl="0">
              <a:spcBef>
                <a:spcPts val="0"/>
              </a:spcBef>
              <a:spcAft>
                <a:spcPts val="0"/>
              </a:spcAft>
              <a:buSzPts val="12000"/>
              <a:buFont typeface="Spinnaker"/>
              <a:buNone/>
              <a:defRPr sz="12000">
                <a:latin typeface="Spinnaker"/>
                <a:ea typeface="Spinnaker"/>
                <a:cs typeface="Spinnaker"/>
                <a:sym typeface="Spinnaker"/>
              </a:defRPr>
            </a:lvl6pPr>
            <a:lvl7pPr lvl="6" algn="ctr" rtl="0">
              <a:spcBef>
                <a:spcPts val="0"/>
              </a:spcBef>
              <a:spcAft>
                <a:spcPts val="0"/>
              </a:spcAft>
              <a:buSzPts val="12000"/>
              <a:buFont typeface="Spinnaker"/>
              <a:buNone/>
              <a:defRPr sz="12000">
                <a:latin typeface="Spinnaker"/>
                <a:ea typeface="Spinnaker"/>
                <a:cs typeface="Spinnaker"/>
                <a:sym typeface="Spinnaker"/>
              </a:defRPr>
            </a:lvl7pPr>
            <a:lvl8pPr lvl="7" algn="ctr" rtl="0">
              <a:spcBef>
                <a:spcPts val="0"/>
              </a:spcBef>
              <a:spcAft>
                <a:spcPts val="0"/>
              </a:spcAft>
              <a:buSzPts val="12000"/>
              <a:buFont typeface="Spinnaker"/>
              <a:buNone/>
              <a:defRPr sz="12000">
                <a:latin typeface="Spinnaker"/>
                <a:ea typeface="Spinnaker"/>
                <a:cs typeface="Spinnaker"/>
                <a:sym typeface="Spinnaker"/>
              </a:defRPr>
            </a:lvl8pPr>
            <a:lvl9pPr lvl="8" algn="ctr" rtl="0">
              <a:spcBef>
                <a:spcPts val="0"/>
              </a:spcBef>
              <a:spcAft>
                <a:spcPts val="0"/>
              </a:spcAft>
              <a:buSzPts val="12000"/>
              <a:buFont typeface="Spinnaker"/>
              <a:buNone/>
              <a:defRPr sz="12000">
                <a:latin typeface="Spinnaker"/>
                <a:ea typeface="Spinnaker"/>
                <a:cs typeface="Spinnaker"/>
                <a:sym typeface="Spinnaker"/>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grpSp>
        <p:nvGrpSpPr>
          <p:cNvPr id="16" name="Google Shape;16;p4"/>
          <p:cNvGrpSpPr/>
          <p:nvPr/>
        </p:nvGrpSpPr>
        <p:grpSpPr>
          <a:xfrm>
            <a:off x="5403988" y="1646600"/>
            <a:ext cx="5198563" cy="4395850"/>
            <a:chOff x="5444338" y="2445950"/>
            <a:chExt cx="5198563" cy="4395850"/>
          </a:xfrm>
        </p:grpSpPr>
        <p:sp>
          <p:nvSpPr>
            <p:cNvPr id="17" name="Google Shape;17;p4"/>
            <p:cNvSpPr/>
            <p:nvPr/>
          </p:nvSpPr>
          <p:spPr>
            <a:xfrm>
              <a:off x="5444338" y="2445950"/>
              <a:ext cx="4696175" cy="4395850"/>
            </a:xfrm>
            <a:custGeom>
              <a:avLst/>
              <a:gdLst/>
              <a:ahLst/>
              <a:cxnLst/>
              <a:rect l="l" t="t" r="r" b="b"/>
              <a:pathLst>
                <a:path w="187847" h="175834" extrusionOk="0">
                  <a:moveTo>
                    <a:pt x="79900" y="109720"/>
                  </a:moveTo>
                  <a:cubicBezTo>
                    <a:pt x="30666" y="118216"/>
                    <a:pt x="15840" y="151526"/>
                    <a:pt x="1" y="175833"/>
                  </a:cubicBezTo>
                  <a:lnTo>
                    <a:pt x="173302" y="175833"/>
                  </a:lnTo>
                  <a:lnTo>
                    <a:pt x="173302" y="0"/>
                  </a:lnTo>
                  <a:lnTo>
                    <a:pt x="156000" y="0"/>
                  </a:lnTo>
                  <a:cubicBezTo>
                    <a:pt x="187847" y="68224"/>
                    <a:pt x="154453" y="96835"/>
                    <a:pt x="79900" y="1097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a:off x="6353950" y="3608550"/>
              <a:ext cx="4288950" cy="3233250"/>
            </a:xfrm>
            <a:custGeom>
              <a:avLst/>
              <a:gdLst/>
              <a:ahLst/>
              <a:cxnLst/>
              <a:rect l="l" t="t" r="r" b="b"/>
              <a:pathLst>
                <a:path w="171558" h="129330" extrusionOk="0">
                  <a:moveTo>
                    <a:pt x="171557" y="129329"/>
                  </a:moveTo>
                  <a:lnTo>
                    <a:pt x="171557" y="1"/>
                  </a:lnTo>
                  <a:cubicBezTo>
                    <a:pt x="159122" y="5205"/>
                    <a:pt x="140864" y="10832"/>
                    <a:pt x="114390" y="15390"/>
                  </a:cubicBezTo>
                  <a:cubicBezTo>
                    <a:pt x="58264" y="25011"/>
                    <a:pt x="68617" y="97229"/>
                    <a:pt x="0" y="1293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4"/>
          <p:cNvSpPr txBox="1">
            <a:spLocks noGrp="1"/>
          </p:cNvSpPr>
          <p:nvPr>
            <p:ph type="title"/>
          </p:nvPr>
        </p:nvSpPr>
        <p:spPr>
          <a:xfrm>
            <a:off x="713225" y="445025"/>
            <a:ext cx="7717500" cy="10863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1623950" y="1686925"/>
            <a:ext cx="5895900" cy="27660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Font typeface="Lancelot"/>
              <a:buChar char="●"/>
              <a:defRPr/>
            </a:lvl1pPr>
            <a:lvl2pPr marL="914400" lvl="1" indent="-304800">
              <a:spcBef>
                <a:spcPts val="0"/>
              </a:spcBef>
              <a:spcAft>
                <a:spcPts val="0"/>
              </a:spcAft>
              <a:buSzPts val="1200"/>
              <a:buFont typeface="Roboto Condensed Light"/>
              <a:buChar char="○"/>
              <a:defRPr/>
            </a:lvl2pPr>
            <a:lvl3pPr marL="1371600" lvl="2" indent="-304800">
              <a:spcBef>
                <a:spcPts val="0"/>
              </a:spcBef>
              <a:spcAft>
                <a:spcPts val="0"/>
              </a:spcAft>
              <a:buSzPts val="1200"/>
              <a:buFont typeface="Roboto Condensed Light"/>
              <a:buChar char="■"/>
              <a:defRPr/>
            </a:lvl3pPr>
            <a:lvl4pPr marL="1828800" lvl="3" indent="-304800">
              <a:spcBef>
                <a:spcPts val="0"/>
              </a:spcBef>
              <a:spcAft>
                <a:spcPts val="0"/>
              </a:spcAft>
              <a:buSzPts val="1200"/>
              <a:buFont typeface="Roboto Condensed Light"/>
              <a:buChar char="●"/>
              <a:defRPr/>
            </a:lvl4pPr>
            <a:lvl5pPr marL="2286000" lvl="4" indent="-304800">
              <a:spcBef>
                <a:spcPts val="0"/>
              </a:spcBef>
              <a:spcAft>
                <a:spcPts val="0"/>
              </a:spcAft>
              <a:buSzPts val="1200"/>
              <a:buFont typeface="Roboto Condensed Light"/>
              <a:buChar char="○"/>
              <a:defRPr/>
            </a:lvl5pPr>
            <a:lvl6pPr marL="2743200" lvl="5" indent="-304800">
              <a:spcBef>
                <a:spcPts val="0"/>
              </a:spcBef>
              <a:spcAft>
                <a:spcPts val="0"/>
              </a:spcAft>
              <a:buSzPts val="1200"/>
              <a:buFont typeface="Roboto Condensed Light"/>
              <a:buChar char="■"/>
              <a:defRPr/>
            </a:lvl6pPr>
            <a:lvl7pPr marL="3200400" lvl="6" indent="-304800">
              <a:spcBef>
                <a:spcPts val="0"/>
              </a:spcBef>
              <a:spcAft>
                <a:spcPts val="0"/>
              </a:spcAft>
              <a:buSzPts val="1200"/>
              <a:buFont typeface="Roboto Condensed Light"/>
              <a:buChar char="●"/>
              <a:defRPr/>
            </a:lvl7pPr>
            <a:lvl8pPr marL="3657600" lvl="7" indent="-304800">
              <a:spcBef>
                <a:spcPts val="0"/>
              </a:spcBef>
              <a:spcAft>
                <a:spcPts val="0"/>
              </a:spcAft>
              <a:buSzPts val="1200"/>
              <a:buFont typeface="Roboto Condensed Light"/>
              <a:buChar char="○"/>
              <a:defRPr/>
            </a:lvl8pPr>
            <a:lvl9pPr marL="4114800" lvl="8" indent="-304800">
              <a:spcBef>
                <a:spcPts val="0"/>
              </a:spcBef>
              <a:spcAft>
                <a:spcPts val="0"/>
              </a:spcAft>
              <a:buSzPts val="1200"/>
              <a:buFont typeface="Roboto Condensed Light"/>
              <a:buChar char="■"/>
              <a:defRPr/>
            </a:lvl9pPr>
          </a:lstStyle>
          <a:p>
            <a:endParaRPr/>
          </a:p>
        </p:txBody>
      </p:sp>
      <p:sp>
        <p:nvSpPr>
          <p:cNvPr id="21" name="Google Shape;21;p4"/>
          <p:cNvSpPr/>
          <p:nvPr/>
        </p:nvSpPr>
        <p:spPr>
          <a:xfrm flipH="1">
            <a:off x="-1046443" y="3357046"/>
            <a:ext cx="4671690" cy="2685410"/>
          </a:xfrm>
          <a:custGeom>
            <a:avLst/>
            <a:gdLst/>
            <a:ahLst/>
            <a:cxnLst/>
            <a:rect l="l" t="t" r="r" b="b"/>
            <a:pathLst>
              <a:path w="263751" h="151611" extrusionOk="0">
                <a:moveTo>
                  <a:pt x="263750" y="11170"/>
                </a:moveTo>
                <a:cubicBezTo>
                  <a:pt x="248080" y="3545"/>
                  <a:pt x="225404" y="1"/>
                  <a:pt x="193557" y="9988"/>
                </a:cubicBezTo>
                <a:cubicBezTo>
                  <a:pt x="126600" y="31003"/>
                  <a:pt x="88592" y="151611"/>
                  <a:pt x="0" y="113828"/>
                </a:cubicBezTo>
                <a:lnTo>
                  <a:pt x="0" y="149613"/>
                </a:lnTo>
                <a:lnTo>
                  <a:pt x="263750" y="14961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rot="10800000">
            <a:off x="-1046446" y="-348757"/>
            <a:ext cx="3721396" cy="2481457"/>
          </a:xfrm>
          <a:custGeom>
            <a:avLst/>
            <a:gdLst/>
            <a:ahLst/>
            <a:cxnLst/>
            <a:rect l="l" t="t" r="r" b="b"/>
            <a:pathLst>
              <a:path w="263695" h="175834" extrusionOk="0">
                <a:moveTo>
                  <a:pt x="109102" y="110058"/>
                </a:moveTo>
                <a:cubicBezTo>
                  <a:pt x="74132" y="175130"/>
                  <a:pt x="2223" y="175833"/>
                  <a:pt x="1" y="175833"/>
                </a:cubicBezTo>
                <a:lnTo>
                  <a:pt x="263694" y="175833"/>
                </a:lnTo>
                <a:lnTo>
                  <a:pt x="263694" y="0"/>
                </a:lnTo>
                <a:lnTo>
                  <a:pt x="229006" y="0"/>
                </a:lnTo>
                <a:cubicBezTo>
                  <a:pt x="256070" y="110423"/>
                  <a:pt x="143706" y="45661"/>
                  <a:pt x="109102" y="1100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rot="-1283699" flipH="1">
            <a:off x="7631744" y="-482376"/>
            <a:ext cx="2286205" cy="5503022"/>
          </a:xfrm>
          <a:custGeom>
            <a:avLst/>
            <a:gdLst/>
            <a:ahLst/>
            <a:cxnLst/>
            <a:rect l="l" t="t" r="r" b="b"/>
            <a:pathLst>
              <a:path w="91447" h="220118" extrusionOk="0">
                <a:moveTo>
                  <a:pt x="0" y="0"/>
                </a:moveTo>
                <a:cubicBezTo>
                  <a:pt x="6876" y="6922"/>
                  <a:pt x="35024" y="21088"/>
                  <a:pt x="41258" y="41533"/>
                </a:cubicBezTo>
                <a:cubicBezTo>
                  <a:pt x="47493" y="61979"/>
                  <a:pt x="30347" y="101093"/>
                  <a:pt x="37407" y="122673"/>
                </a:cubicBezTo>
                <a:cubicBezTo>
                  <a:pt x="44467" y="144253"/>
                  <a:pt x="74609" y="154773"/>
                  <a:pt x="83616" y="171014"/>
                </a:cubicBezTo>
                <a:cubicBezTo>
                  <a:pt x="92623" y="187255"/>
                  <a:pt x="90142" y="211934"/>
                  <a:pt x="91447" y="220118"/>
                </a:cubicBezTo>
              </a:path>
            </a:pathLst>
          </a:custGeom>
          <a:noFill/>
          <a:ln w="9525" cap="flat" cmpd="sng">
            <a:solidFill>
              <a:schemeClr val="dk1"/>
            </a:solidFill>
            <a:prstDash val="solid"/>
            <a:round/>
            <a:headEnd type="none" w="med" len="med"/>
            <a:tailEnd type="none" w="med" len="med"/>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5"/>
          <p:cNvSpPr txBox="1">
            <a:spLocks noGrp="1"/>
          </p:cNvSpPr>
          <p:nvPr>
            <p:ph type="body" idx="1"/>
          </p:nvPr>
        </p:nvSpPr>
        <p:spPr>
          <a:xfrm>
            <a:off x="713250" y="1152475"/>
            <a:ext cx="3622800" cy="3456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7" name="Google Shape;27;p5"/>
          <p:cNvSpPr txBox="1">
            <a:spLocks noGrp="1"/>
          </p:cNvSpPr>
          <p:nvPr>
            <p:ph type="body" idx="2"/>
          </p:nvPr>
        </p:nvSpPr>
        <p:spPr>
          <a:xfrm>
            <a:off x="4807853" y="1152475"/>
            <a:ext cx="3622800" cy="3456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7" name="Google Shape;37;p7"/>
          <p:cNvSpPr txBox="1">
            <a:spLocks noGrp="1"/>
          </p:cNvSpPr>
          <p:nvPr>
            <p:ph type="body" idx="1"/>
          </p:nvPr>
        </p:nvSpPr>
        <p:spPr>
          <a:xfrm>
            <a:off x="713225" y="1017725"/>
            <a:ext cx="7717500" cy="3590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2430000" y="1448250"/>
            <a:ext cx="4284000" cy="2247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
        <p:cNvGrpSpPr/>
        <p:nvPr/>
      </p:nvGrpSpPr>
      <p:grpSpPr>
        <a:xfrm>
          <a:off x="0" y="0"/>
          <a:ext cx="0" cy="0"/>
          <a:chOff x="0" y="0"/>
          <a:chExt cx="0" cy="0"/>
        </a:xfrm>
      </p:grpSpPr>
      <p:sp>
        <p:nvSpPr>
          <p:cNvPr id="41" name="Google Shape;41;p9"/>
          <p:cNvSpPr txBox="1">
            <a:spLocks noGrp="1"/>
          </p:cNvSpPr>
          <p:nvPr>
            <p:ph type="title"/>
          </p:nvPr>
        </p:nvSpPr>
        <p:spPr>
          <a:xfrm>
            <a:off x="2549400" y="1583250"/>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549400" y="3153150"/>
            <a:ext cx="4045200" cy="407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2196400" y="1642200"/>
            <a:ext cx="4751100" cy="14520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subTitle" idx="1"/>
          </p:nvPr>
        </p:nvSpPr>
        <p:spPr>
          <a:xfrm>
            <a:off x="2196450" y="3094200"/>
            <a:ext cx="4751100" cy="40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Spinnaker"/>
              <a:buNone/>
              <a:defRPr sz="3000" b="1">
                <a:solidFill>
                  <a:schemeClr val="dk2"/>
                </a:solidFill>
                <a:latin typeface="Spinnaker"/>
                <a:ea typeface="Spinnaker"/>
                <a:cs typeface="Spinnaker"/>
                <a:sym typeface="Spinnaker"/>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017725"/>
            <a:ext cx="7717500" cy="35907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andali"/>
              <a:buChar char="●"/>
              <a:defRPr>
                <a:solidFill>
                  <a:schemeClr val="dk1"/>
                </a:solidFill>
                <a:latin typeface="Mandali"/>
                <a:ea typeface="Mandali"/>
                <a:cs typeface="Mandali"/>
                <a:sym typeface="Mandali"/>
              </a:defRPr>
            </a:lvl1pPr>
            <a:lvl2pPr marL="914400" lvl="1" indent="-317500">
              <a:lnSpc>
                <a:spcPct val="115000"/>
              </a:lnSpc>
              <a:spcBef>
                <a:spcPts val="0"/>
              </a:spcBef>
              <a:spcAft>
                <a:spcPts val="0"/>
              </a:spcAft>
              <a:buClr>
                <a:schemeClr val="dk1"/>
              </a:buClr>
              <a:buSzPts val="1400"/>
              <a:buFont typeface="Mandali"/>
              <a:buChar char="○"/>
              <a:defRPr>
                <a:solidFill>
                  <a:schemeClr val="dk1"/>
                </a:solidFill>
                <a:latin typeface="Mandali"/>
                <a:ea typeface="Mandali"/>
                <a:cs typeface="Mandali"/>
                <a:sym typeface="Mandali"/>
              </a:defRPr>
            </a:lvl2pPr>
            <a:lvl3pPr marL="1371600" lvl="2" indent="-317500">
              <a:lnSpc>
                <a:spcPct val="115000"/>
              </a:lnSpc>
              <a:spcBef>
                <a:spcPts val="0"/>
              </a:spcBef>
              <a:spcAft>
                <a:spcPts val="0"/>
              </a:spcAft>
              <a:buClr>
                <a:schemeClr val="dk1"/>
              </a:buClr>
              <a:buSzPts val="1400"/>
              <a:buFont typeface="Mandali"/>
              <a:buChar char="■"/>
              <a:defRPr>
                <a:solidFill>
                  <a:schemeClr val="dk1"/>
                </a:solidFill>
                <a:latin typeface="Mandali"/>
                <a:ea typeface="Mandali"/>
                <a:cs typeface="Mandali"/>
                <a:sym typeface="Mandali"/>
              </a:defRPr>
            </a:lvl3pPr>
            <a:lvl4pPr marL="1828800" lvl="3" indent="-317500">
              <a:lnSpc>
                <a:spcPct val="115000"/>
              </a:lnSpc>
              <a:spcBef>
                <a:spcPts val="0"/>
              </a:spcBef>
              <a:spcAft>
                <a:spcPts val="0"/>
              </a:spcAft>
              <a:buClr>
                <a:schemeClr val="dk1"/>
              </a:buClr>
              <a:buSzPts val="1400"/>
              <a:buFont typeface="Mandali"/>
              <a:buChar char="●"/>
              <a:defRPr>
                <a:solidFill>
                  <a:schemeClr val="dk1"/>
                </a:solidFill>
                <a:latin typeface="Mandali"/>
                <a:ea typeface="Mandali"/>
                <a:cs typeface="Mandali"/>
                <a:sym typeface="Mandali"/>
              </a:defRPr>
            </a:lvl4pPr>
            <a:lvl5pPr marL="2286000" lvl="4" indent="-317500">
              <a:lnSpc>
                <a:spcPct val="115000"/>
              </a:lnSpc>
              <a:spcBef>
                <a:spcPts val="0"/>
              </a:spcBef>
              <a:spcAft>
                <a:spcPts val="0"/>
              </a:spcAft>
              <a:buClr>
                <a:schemeClr val="dk1"/>
              </a:buClr>
              <a:buSzPts val="1400"/>
              <a:buFont typeface="Mandali"/>
              <a:buChar char="○"/>
              <a:defRPr>
                <a:solidFill>
                  <a:schemeClr val="dk1"/>
                </a:solidFill>
                <a:latin typeface="Mandali"/>
                <a:ea typeface="Mandali"/>
                <a:cs typeface="Mandali"/>
                <a:sym typeface="Mandali"/>
              </a:defRPr>
            </a:lvl5pPr>
            <a:lvl6pPr marL="2743200" lvl="5" indent="-317500">
              <a:lnSpc>
                <a:spcPct val="115000"/>
              </a:lnSpc>
              <a:spcBef>
                <a:spcPts val="0"/>
              </a:spcBef>
              <a:spcAft>
                <a:spcPts val="0"/>
              </a:spcAft>
              <a:buClr>
                <a:schemeClr val="dk1"/>
              </a:buClr>
              <a:buSzPts val="1400"/>
              <a:buFont typeface="Mandali"/>
              <a:buChar char="■"/>
              <a:defRPr>
                <a:solidFill>
                  <a:schemeClr val="dk1"/>
                </a:solidFill>
                <a:latin typeface="Mandali"/>
                <a:ea typeface="Mandali"/>
                <a:cs typeface="Mandali"/>
                <a:sym typeface="Mandali"/>
              </a:defRPr>
            </a:lvl6pPr>
            <a:lvl7pPr marL="3200400" lvl="6" indent="-317500">
              <a:lnSpc>
                <a:spcPct val="115000"/>
              </a:lnSpc>
              <a:spcBef>
                <a:spcPts val="0"/>
              </a:spcBef>
              <a:spcAft>
                <a:spcPts val="0"/>
              </a:spcAft>
              <a:buClr>
                <a:schemeClr val="dk1"/>
              </a:buClr>
              <a:buSzPts val="1400"/>
              <a:buFont typeface="Mandali"/>
              <a:buChar char="●"/>
              <a:defRPr>
                <a:solidFill>
                  <a:schemeClr val="dk1"/>
                </a:solidFill>
                <a:latin typeface="Mandali"/>
                <a:ea typeface="Mandali"/>
                <a:cs typeface="Mandali"/>
                <a:sym typeface="Mandali"/>
              </a:defRPr>
            </a:lvl7pPr>
            <a:lvl8pPr marL="3657600" lvl="7" indent="-317500">
              <a:lnSpc>
                <a:spcPct val="115000"/>
              </a:lnSpc>
              <a:spcBef>
                <a:spcPts val="0"/>
              </a:spcBef>
              <a:spcAft>
                <a:spcPts val="0"/>
              </a:spcAft>
              <a:buClr>
                <a:schemeClr val="dk1"/>
              </a:buClr>
              <a:buSzPts val="1400"/>
              <a:buFont typeface="Mandali"/>
              <a:buChar char="○"/>
              <a:defRPr>
                <a:solidFill>
                  <a:schemeClr val="dk1"/>
                </a:solidFill>
                <a:latin typeface="Mandali"/>
                <a:ea typeface="Mandali"/>
                <a:cs typeface="Mandali"/>
                <a:sym typeface="Mandali"/>
              </a:defRPr>
            </a:lvl8pPr>
            <a:lvl9pPr marL="4114800" lvl="8" indent="-317500">
              <a:lnSpc>
                <a:spcPct val="115000"/>
              </a:lnSpc>
              <a:spcBef>
                <a:spcPts val="0"/>
              </a:spcBef>
              <a:spcAft>
                <a:spcPts val="0"/>
              </a:spcAft>
              <a:buClr>
                <a:schemeClr val="dk1"/>
              </a:buClr>
              <a:buSzPts val="1400"/>
              <a:buFont typeface="Mandali"/>
              <a:buChar char="■"/>
              <a:defRPr>
                <a:solidFill>
                  <a:schemeClr val="dk1"/>
                </a:solidFill>
                <a:latin typeface="Mandali"/>
                <a:ea typeface="Mandali"/>
                <a:cs typeface="Mandali"/>
                <a:sym typeface="Mandal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microsoft.com/office/2007/relationships/hdphoto" Target="../media/hdphoto4.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p:nvPr/>
        </p:nvSpPr>
        <p:spPr>
          <a:xfrm rot="-5400000" flipH="1">
            <a:off x="6151536" y="2823615"/>
            <a:ext cx="1507140" cy="3693660"/>
          </a:xfrm>
          <a:custGeom>
            <a:avLst/>
            <a:gdLst/>
            <a:ahLst/>
            <a:cxnLst/>
            <a:rect l="l" t="t" r="r" b="b"/>
            <a:pathLst>
              <a:path w="10376" h="15270" extrusionOk="0">
                <a:moveTo>
                  <a:pt x="477" y="8231"/>
                </a:moveTo>
                <a:cubicBezTo>
                  <a:pt x="0" y="11256"/>
                  <a:pt x="2035" y="14702"/>
                  <a:pt x="5078" y="15050"/>
                </a:cubicBezTo>
                <a:cubicBezTo>
                  <a:pt x="6856" y="15270"/>
                  <a:pt x="8634" y="14482"/>
                  <a:pt x="10375" y="14115"/>
                </a:cubicBezTo>
                <a:lnTo>
                  <a:pt x="10375" y="1"/>
                </a:lnTo>
                <a:cubicBezTo>
                  <a:pt x="8909" y="294"/>
                  <a:pt x="7479" y="771"/>
                  <a:pt x="6122" y="1412"/>
                </a:cubicBezTo>
                <a:cubicBezTo>
                  <a:pt x="3355" y="2750"/>
                  <a:pt x="953" y="5188"/>
                  <a:pt x="477" y="82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9"/>
          <p:cNvSpPr/>
          <p:nvPr/>
        </p:nvSpPr>
        <p:spPr>
          <a:xfrm rot="10800000">
            <a:off x="6066424" y="2738106"/>
            <a:ext cx="3885351" cy="2685920"/>
          </a:xfrm>
          <a:custGeom>
            <a:avLst/>
            <a:gdLst/>
            <a:ahLst/>
            <a:cxnLst/>
            <a:rect l="l" t="t" r="r" b="b"/>
            <a:pathLst>
              <a:path w="193277" h="133578" extrusionOk="0">
                <a:moveTo>
                  <a:pt x="0" y="0"/>
                </a:moveTo>
                <a:lnTo>
                  <a:pt x="0" y="133577"/>
                </a:lnTo>
                <a:cubicBezTo>
                  <a:pt x="28331" y="127191"/>
                  <a:pt x="62822" y="123421"/>
                  <a:pt x="81024" y="92840"/>
                </a:cubicBezTo>
                <a:cubicBezTo>
                  <a:pt x="108454" y="46758"/>
                  <a:pt x="106007" y="21100"/>
                  <a:pt x="154874" y="18990"/>
                </a:cubicBezTo>
                <a:cubicBezTo>
                  <a:pt x="179406" y="17921"/>
                  <a:pt x="189394" y="8806"/>
                  <a:pt x="1932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9"/>
          <p:cNvSpPr/>
          <p:nvPr/>
        </p:nvSpPr>
        <p:spPr>
          <a:xfrm rot="-3128244" flipH="1">
            <a:off x="7028716" y="-1043060"/>
            <a:ext cx="2689311" cy="6473321"/>
          </a:xfrm>
          <a:custGeom>
            <a:avLst/>
            <a:gdLst/>
            <a:ahLst/>
            <a:cxnLst/>
            <a:rect l="l" t="t" r="r" b="b"/>
            <a:pathLst>
              <a:path w="91447" h="220118" extrusionOk="0">
                <a:moveTo>
                  <a:pt x="0" y="0"/>
                </a:moveTo>
                <a:cubicBezTo>
                  <a:pt x="6876" y="6922"/>
                  <a:pt x="35024" y="21088"/>
                  <a:pt x="41258" y="41533"/>
                </a:cubicBezTo>
                <a:cubicBezTo>
                  <a:pt x="47493" y="61979"/>
                  <a:pt x="30347" y="101093"/>
                  <a:pt x="37407" y="122673"/>
                </a:cubicBezTo>
                <a:cubicBezTo>
                  <a:pt x="44467" y="144253"/>
                  <a:pt x="74609" y="154773"/>
                  <a:pt x="83616" y="171014"/>
                </a:cubicBezTo>
                <a:cubicBezTo>
                  <a:pt x="92623" y="187255"/>
                  <a:pt x="90142" y="211934"/>
                  <a:pt x="91447" y="220118"/>
                </a:cubicBezTo>
              </a:path>
            </a:pathLst>
          </a:custGeom>
          <a:noFill/>
          <a:ln w="9525" cap="flat" cmpd="sng">
            <a:solidFill>
              <a:schemeClr val="dk1"/>
            </a:solidFill>
            <a:prstDash val="solid"/>
            <a:round/>
            <a:headEnd type="none" w="med" len="med"/>
            <a:tailEnd type="none" w="med" len="med"/>
          </a:ln>
        </p:spPr>
      </p:sp>
      <p:sp>
        <p:nvSpPr>
          <p:cNvPr id="93" name="Google Shape;93;p19"/>
          <p:cNvSpPr/>
          <p:nvPr/>
        </p:nvSpPr>
        <p:spPr>
          <a:xfrm flipH="1">
            <a:off x="-651283" y="2016365"/>
            <a:ext cx="4335146" cy="3407663"/>
          </a:xfrm>
          <a:custGeom>
            <a:avLst/>
            <a:gdLst/>
            <a:ahLst/>
            <a:cxnLst/>
            <a:rect l="l" t="t" r="r" b="b"/>
            <a:pathLst>
              <a:path w="263695" h="175834" extrusionOk="0">
                <a:moveTo>
                  <a:pt x="109102" y="110058"/>
                </a:moveTo>
                <a:cubicBezTo>
                  <a:pt x="74132" y="175130"/>
                  <a:pt x="2223" y="175833"/>
                  <a:pt x="1" y="175833"/>
                </a:cubicBezTo>
                <a:lnTo>
                  <a:pt x="263694" y="175833"/>
                </a:lnTo>
                <a:lnTo>
                  <a:pt x="263694" y="0"/>
                </a:lnTo>
                <a:lnTo>
                  <a:pt x="229006" y="0"/>
                </a:lnTo>
                <a:cubicBezTo>
                  <a:pt x="256070" y="110423"/>
                  <a:pt x="143706" y="45661"/>
                  <a:pt x="109102" y="1100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9"/>
          <p:cNvSpPr/>
          <p:nvPr/>
        </p:nvSpPr>
        <p:spPr>
          <a:xfrm rot="10800000">
            <a:off x="-651089" y="-403299"/>
            <a:ext cx="3470189" cy="2616023"/>
          </a:xfrm>
          <a:custGeom>
            <a:avLst/>
            <a:gdLst/>
            <a:ahLst/>
            <a:cxnLst/>
            <a:rect l="l" t="t" r="r" b="b"/>
            <a:pathLst>
              <a:path w="171558" h="129330" extrusionOk="0">
                <a:moveTo>
                  <a:pt x="171557" y="129329"/>
                </a:moveTo>
                <a:lnTo>
                  <a:pt x="171557" y="1"/>
                </a:lnTo>
                <a:cubicBezTo>
                  <a:pt x="159122" y="5205"/>
                  <a:pt x="140864" y="10832"/>
                  <a:pt x="114390" y="15390"/>
                </a:cubicBezTo>
                <a:cubicBezTo>
                  <a:pt x="58264" y="25011"/>
                  <a:pt x="68617" y="97229"/>
                  <a:pt x="0" y="1293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9"/>
          <p:cNvSpPr txBox="1">
            <a:spLocks noGrp="1"/>
          </p:cNvSpPr>
          <p:nvPr>
            <p:ph type="ctrTitle"/>
          </p:nvPr>
        </p:nvSpPr>
        <p:spPr>
          <a:xfrm>
            <a:off x="902042" y="1752893"/>
            <a:ext cx="6129300" cy="1908300"/>
          </a:xfrm>
          <a:prstGeom prst="rect">
            <a:avLst/>
          </a:prstGeom>
        </p:spPr>
        <p:txBody>
          <a:bodyPr spcFirstLastPara="1" wrap="square" lIns="91425" tIns="91425" rIns="91425" bIns="91425" anchor="b" anchorCtr="0">
            <a:noAutofit/>
          </a:bodyPr>
          <a:lstStyle/>
          <a:p>
            <a:pPr algn="ctr"/>
            <a:r>
              <a:rPr lang="en-US" sz="6000" b="1" dirty="0">
                <a:ln w="9525">
                  <a:solidFill>
                    <a:schemeClr val="bg1"/>
                  </a:solidFill>
                  <a:prstDash val="solid"/>
                </a:ln>
                <a:solidFill>
                  <a:schemeClr val="tx2">
                    <a:lumMod val="50000"/>
                  </a:schemeClr>
                </a:solidFill>
                <a:effectLst>
                  <a:outerShdw blurRad="12700" dist="38100" dir="2700000" algn="tl" rotWithShape="0">
                    <a:schemeClr val="bg1">
                      <a:lumMod val="50000"/>
                    </a:schemeClr>
                  </a:outerShdw>
                </a:effectLst>
              </a:rPr>
              <a:t>HEARTBRIDGE</a:t>
            </a:r>
            <a:br>
              <a:rPr lang="en-US" sz="9600" b="1" dirty="0">
                <a:ln w="9525">
                  <a:solidFill>
                    <a:schemeClr val="bg1"/>
                  </a:solidFill>
                  <a:prstDash val="solid"/>
                </a:ln>
                <a:effectLst>
                  <a:outerShdw blurRad="12700" dist="38100" dir="2700000" algn="tl" rotWithShape="0">
                    <a:schemeClr val="bg1">
                      <a:lumMod val="50000"/>
                    </a:schemeClr>
                  </a:outerShdw>
                </a:effectLst>
              </a:rPr>
            </a:br>
            <a:r>
              <a:rPr lang="en-US" sz="3200" i="1" spc="-150" dirty="0">
                <a:solidFill>
                  <a:schemeClr val="bg1">
                    <a:lumMod val="50000"/>
                  </a:schemeClr>
                </a:solidFill>
                <a:effectLst>
                  <a:outerShdw blurRad="50800" dist="38100" dir="3060000" sx="99000" sy="99000" algn="tl">
                    <a:srgbClr val="000000">
                      <a:alpha val="50000"/>
                    </a:srgbClr>
                  </a:outerShdw>
                </a:effectLst>
                <a:latin typeface="Sitka Banner" pitchFamily="2" charset="0"/>
              </a:rPr>
              <a:t>UNITING VOLUNTEERS WITH CAUSES</a:t>
            </a:r>
            <a:endParaRPr sz="3200" i="1" spc="-150" dirty="0">
              <a:solidFill>
                <a:schemeClr val="bg1">
                  <a:lumMod val="50000"/>
                </a:schemeClr>
              </a:solidFill>
              <a:effectLst>
                <a:outerShdw blurRad="50800" dist="38100" dir="3060000" sx="99000" sy="99000" algn="tl">
                  <a:srgbClr val="000000">
                    <a:alpha val="50000"/>
                  </a:srgbClr>
                </a:outerShdw>
              </a:effectLst>
              <a:latin typeface="Sitka Banner" pitchFamily="2" charset="0"/>
            </a:endParaRPr>
          </a:p>
        </p:txBody>
      </p:sp>
      <p:pic>
        <p:nvPicPr>
          <p:cNvPr id="3" name="Picture 2">
            <a:extLst>
              <a:ext uri="{FF2B5EF4-FFF2-40B4-BE49-F238E27FC236}">
                <a16:creationId xmlns:a16="http://schemas.microsoft.com/office/drawing/2014/main" id="{0611A94A-8BEA-CE44-B3BF-CD0D385DDA93}"/>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Effect>
                      <a14:brightnessContrast bright="20000" contrast="-40000"/>
                    </a14:imgEffect>
                  </a14:imgLayer>
                </a14:imgProps>
              </a:ext>
            </a:extLst>
          </a:blip>
          <a:stretch>
            <a:fillRect/>
          </a:stretch>
        </p:blipFill>
        <p:spPr>
          <a:xfrm>
            <a:off x="5992682" y="-256248"/>
            <a:ext cx="3392369" cy="2544277"/>
          </a:xfrm>
          <a:prstGeom prst="rect">
            <a:avLst/>
          </a:prstGeom>
        </p:spPr>
      </p:pic>
      <p:sp>
        <p:nvSpPr>
          <p:cNvPr id="2" name="TextBox 1">
            <a:extLst>
              <a:ext uri="{FF2B5EF4-FFF2-40B4-BE49-F238E27FC236}">
                <a16:creationId xmlns:a16="http://schemas.microsoft.com/office/drawing/2014/main" id="{C799FBF6-D259-9B37-E7EB-0AB36E746632}"/>
              </a:ext>
            </a:extLst>
          </p:cNvPr>
          <p:cNvSpPr txBox="1"/>
          <p:nvPr/>
        </p:nvSpPr>
        <p:spPr>
          <a:xfrm>
            <a:off x="5817020" y="4297170"/>
            <a:ext cx="1991032" cy="323165"/>
          </a:xfrm>
          <a:prstGeom prst="rect">
            <a:avLst/>
          </a:prstGeom>
          <a:noFill/>
        </p:spPr>
        <p:txBody>
          <a:bodyPr wrap="square" rtlCol="0">
            <a:spAutoFit/>
          </a:bodyPr>
          <a:lstStyle/>
          <a:p>
            <a:r>
              <a:rPr lang="en-US" sz="1500" dirty="0">
                <a:ln w="0"/>
                <a:solidFill>
                  <a:schemeClr val="tx1"/>
                </a:solidFill>
                <a:effectLst>
                  <a:outerShdw blurRad="38100" dist="19050" dir="2700000" algn="tl" rotWithShape="0">
                    <a:schemeClr val="dk1">
                      <a:alpha val="40000"/>
                    </a:schemeClr>
                  </a:outerShdw>
                </a:effectLst>
                <a:latin typeface="Spinnaker" panose="020B0604020202020204" charset="0"/>
              </a:rPr>
              <a:t>WOMEN BATTLES</a:t>
            </a:r>
            <a:endParaRPr lang="en-IN" sz="1500" dirty="0">
              <a:ln w="0"/>
              <a:solidFill>
                <a:schemeClr val="tx1"/>
              </a:solidFill>
              <a:effectLst>
                <a:outerShdw blurRad="38100" dist="19050" dir="2700000" algn="tl" rotWithShape="0">
                  <a:schemeClr val="dk1">
                    <a:alpha val="40000"/>
                  </a:schemeClr>
                </a:outerShdw>
              </a:effectLst>
              <a:latin typeface="Spinnaker"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EF741-4BF0-1E0C-ACE6-0A9E63873101}"/>
              </a:ext>
            </a:extLst>
          </p:cNvPr>
          <p:cNvSpPr>
            <a:spLocks noGrp="1"/>
          </p:cNvSpPr>
          <p:nvPr>
            <p:ph type="title"/>
          </p:nvPr>
        </p:nvSpPr>
        <p:spPr>
          <a:xfrm>
            <a:off x="860217" y="134080"/>
            <a:ext cx="7717500" cy="572700"/>
          </a:xfrm>
        </p:spPr>
        <p:txBody>
          <a:bodyPr/>
          <a:lstStyle/>
          <a:p>
            <a:r>
              <a:rPr lang="en-US" sz="3000" b="1" dirty="0">
                <a:solidFill>
                  <a:schemeClr val="tx1">
                    <a:lumMod val="75000"/>
                  </a:schemeClr>
                </a:solidFill>
                <a:latin typeface="Spinnaker" panose="020B0604020202020204" charset="0"/>
              </a:rPr>
              <a:t>FLOWCHART</a:t>
            </a:r>
            <a:br>
              <a:rPr lang="en-IN" sz="3000" b="1" dirty="0">
                <a:solidFill>
                  <a:schemeClr val="tx1">
                    <a:lumMod val="75000"/>
                  </a:schemeClr>
                </a:solidFill>
                <a:latin typeface="Spinnaker" panose="020B0604020202020204" charset="0"/>
              </a:rPr>
            </a:br>
            <a:endParaRPr lang="en-IN" dirty="0"/>
          </a:p>
        </p:txBody>
      </p:sp>
      <p:pic>
        <p:nvPicPr>
          <p:cNvPr id="6" name="Picture 5">
            <a:extLst>
              <a:ext uri="{FF2B5EF4-FFF2-40B4-BE49-F238E27FC236}">
                <a16:creationId xmlns:a16="http://schemas.microsoft.com/office/drawing/2014/main" id="{57170A6A-4718-7C71-6D2F-5431E193335E}"/>
              </a:ext>
            </a:extLst>
          </p:cNvPr>
          <p:cNvPicPr>
            <a:picLocks noChangeAspect="1"/>
          </p:cNvPicPr>
          <p:nvPr/>
        </p:nvPicPr>
        <p:blipFill>
          <a:blip r:embed="rId2"/>
          <a:stretch>
            <a:fillRect/>
          </a:stretch>
        </p:blipFill>
        <p:spPr>
          <a:xfrm>
            <a:off x="138038" y="848244"/>
            <a:ext cx="8696960" cy="421894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543285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05667C-6B08-25FC-0159-B5A3CF21287A}"/>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4076712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C697F-4C81-C393-72FE-5095C892C87F}"/>
              </a:ext>
            </a:extLst>
          </p:cNvPr>
          <p:cNvSpPr>
            <a:spLocks noGrp="1"/>
          </p:cNvSpPr>
          <p:nvPr>
            <p:ph type="title"/>
          </p:nvPr>
        </p:nvSpPr>
        <p:spPr/>
        <p:txBody>
          <a:bodyPr/>
          <a:lstStyle/>
          <a:p>
            <a:r>
              <a:rPr lang="en-US" sz="5000" b="0" dirty="0">
                <a:ln w="0"/>
                <a:solidFill>
                  <a:schemeClr val="tx1"/>
                </a:solidFill>
                <a:effectLst>
                  <a:outerShdw blurRad="38100" dist="19050" dir="2700000" algn="tl" rotWithShape="0">
                    <a:schemeClr val="dk1">
                      <a:alpha val="40000"/>
                    </a:schemeClr>
                  </a:outerShdw>
                </a:effectLst>
              </a:rPr>
              <a:t>RESULT</a:t>
            </a:r>
            <a:endParaRPr lang="en-IN" dirty="0"/>
          </a:p>
        </p:txBody>
      </p:sp>
      <p:sp>
        <p:nvSpPr>
          <p:cNvPr id="11" name="TextBox 10">
            <a:extLst>
              <a:ext uri="{FF2B5EF4-FFF2-40B4-BE49-F238E27FC236}">
                <a16:creationId xmlns:a16="http://schemas.microsoft.com/office/drawing/2014/main" id="{F3A8982E-3856-0173-47D0-C644E367AAD9}"/>
              </a:ext>
            </a:extLst>
          </p:cNvPr>
          <p:cNvSpPr txBox="1"/>
          <p:nvPr/>
        </p:nvSpPr>
        <p:spPr>
          <a:xfrm>
            <a:off x="725569" y="1128252"/>
            <a:ext cx="2212259" cy="307777"/>
          </a:xfrm>
          <a:prstGeom prst="rect">
            <a:avLst/>
          </a:prstGeom>
          <a:noFill/>
        </p:spPr>
        <p:txBody>
          <a:bodyPr wrap="square" rtlCol="0">
            <a:spAutoFit/>
          </a:bodyPr>
          <a:lstStyle/>
          <a:p>
            <a:r>
              <a:rPr lang="en-US" dirty="0"/>
              <a:t>Home:</a:t>
            </a:r>
            <a:endParaRPr lang="en-IN" dirty="0"/>
          </a:p>
        </p:txBody>
      </p:sp>
      <p:pic>
        <p:nvPicPr>
          <p:cNvPr id="13" name="Picture 12">
            <a:extLst>
              <a:ext uri="{FF2B5EF4-FFF2-40B4-BE49-F238E27FC236}">
                <a16:creationId xmlns:a16="http://schemas.microsoft.com/office/drawing/2014/main" id="{0765533F-A459-2AE2-E154-C2EA8E1746CC}"/>
              </a:ext>
            </a:extLst>
          </p:cNvPr>
          <p:cNvPicPr>
            <a:picLocks noChangeAspect="1"/>
          </p:cNvPicPr>
          <p:nvPr/>
        </p:nvPicPr>
        <p:blipFill>
          <a:blip r:embed="rId2"/>
          <a:stretch>
            <a:fillRect/>
          </a:stretch>
        </p:blipFill>
        <p:spPr>
          <a:xfrm>
            <a:off x="725569" y="1531326"/>
            <a:ext cx="7197171" cy="3297204"/>
          </a:xfrm>
          <a:prstGeom prst="rect">
            <a:avLst/>
          </a:prstGeom>
          <a:ln>
            <a:noFill/>
          </a:ln>
          <a:effectLst>
            <a:softEdge rad="112500"/>
          </a:effectLst>
        </p:spPr>
      </p:pic>
    </p:spTree>
    <p:extLst>
      <p:ext uri="{BB962C8B-B14F-4D97-AF65-F5344CB8AC3E}">
        <p14:creationId xmlns:p14="http://schemas.microsoft.com/office/powerpoint/2010/main" val="9215423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5D85F-C58F-2F9C-C581-D9FC4DBEFF7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62F0312-E52B-9FE1-886C-21EB98A5BE90}"/>
              </a:ext>
            </a:extLst>
          </p:cNvPr>
          <p:cNvSpPr txBox="1"/>
          <p:nvPr/>
        </p:nvSpPr>
        <p:spPr>
          <a:xfrm>
            <a:off x="1157748" y="614665"/>
            <a:ext cx="1961535" cy="307777"/>
          </a:xfrm>
          <a:prstGeom prst="rect">
            <a:avLst/>
          </a:prstGeom>
          <a:noFill/>
        </p:spPr>
        <p:txBody>
          <a:bodyPr wrap="square" rtlCol="0">
            <a:spAutoFit/>
          </a:bodyPr>
          <a:lstStyle/>
          <a:p>
            <a:r>
              <a:rPr lang="en-US" dirty="0"/>
              <a:t>LeaderBoard:</a:t>
            </a:r>
            <a:endParaRPr lang="en-IN" dirty="0"/>
          </a:p>
        </p:txBody>
      </p:sp>
      <p:pic>
        <p:nvPicPr>
          <p:cNvPr id="5" name="Picture 4">
            <a:extLst>
              <a:ext uri="{FF2B5EF4-FFF2-40B4-BE49-F238E27FC236}">
                <a16:creationId xmlns:a16="http://schemas.microsoft.com/office/drawing/2014/main" id="{83355320-E88C-B9E8-FE81-BD3D73B96506}"/>
              </a:ext>
            </a:extLst>
          </p:cNvPr>
          <p:cNvPicPr>
            <a:picLocks noChangeAspect="1"/>
          </p:cNvPicPr>
          <p:nvPr/>
        </p:nvPicPr>
        <p:blipFill>
          <a:blip r:embed="rId2"/>
          <a:stretch>
            <a:fillRect/>
          </a:stretch>
        </p:blipFill>
        <p:spPr>
          <a:xfrm>
            <a:off x="683620" y="1026119"/>
            <a:ext cx="7776760" cy="3091262"/>
          </a:xfrm>
          <a:prstGeom prst="rect">
            <a:avLst/>
          </a:prstGeom>
          <a:ln>
            <a:noFill/>
          </a:ln>
          <a:effectLst>
            <a:softEdge rad="112500"/>
          </a:effectLst>
        </p:spPr>
      </p:pic>
    </p:spTree>
    <p:extLst>
      <p:ext uri="{BB962C8B-B14F-4D97-AF65-F5344CB8AC3E}">
        <p14:creationId xmlns:p14="http://schemas.microsoft.com/office/powerpoint/2010/main" val="3808602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33DC3-23B5-40C9-0DF7-65F9FBD8178A}"/>
              </a:ext>
            </a:extLst>
          </p:cNvPr>
          <p:cNvSpPr>
            <a:spLocks noGrp="1"/>
          </p:cNvSpPr>
          <p:nvPr>
            <p:ph type="title"/>
          </p:nvPr>
        </p:nvSpPr>
        <p:spPr>
          <a:xfrm>
            <a:off x="914400" y="429785"/>
            <a:ext cx="7717500" cy="572700"/>
          </a:xfrm>
        </p:spPr>
        <p:txBody>
          <a:bodyPr/>
          <a:lstStyle/>
          <a:p>
            <a:r>
              <a:rPr lang="en-US" b="0" dirty="0">
                <a:ln w="0"/>
                <a:solidFill>
                  <a:schemeClr val="tx1"/>
                </a:solidFill>
                <a:effectLst>
                  <a:outerShdw blurRad="38100" dist="19050" dir="2700000" algn="tl" rotWithShape="0">
                    <a:schemeClr val="dk1">
                      <a:alpha val="40000"/>
                    </a:schemeClr>
                  </a:outerShdw>
                </a:effectLst>
              </a:rPr>
              <a:t>FUTURE ENHANCEMENT:</a:t>
            </a:r>
            <a:endParaRPr lang="en-IN" b="0" dirty="0">
              <a:ln w="0"/>
              <a:solidFill>
                <a:schemeClr val="tx1"/>
              </a:solidFill>
              <a:effectLst>
                <a:outerShdw blurRad="38100" dist="19050" dir="2700000" algn="tl" rotWithShape="0">
                  <a:schemeClr val="dk1">
                    <a:alpha val="40000"/>
                  </a:schemeClr>
                </a:outerShdw>
              </a:effectLst>
            </a:endParaRPr>
          </a:p>
        </p:txBody>
      </p:sp>
      <p:sp>
        <p:nvSpPr>
          <p:cNvPr id="3" name="TextBox 2">
            <a:extLst>
              <a:ext uri="{FF2B5EF4-FFF2-40B4-BE49-F238E27FC236}">
                <a16:creationId xmlns:a16="http://schemas.microsoft.com/office/drawing/2014/main" id="{D0333971-19A4-45E7-B954-64AD1DAB1F8D}"/>
              </a:ext>
            </a:extLst>
          </p:cNvPr>
          <p:cNvSpPr txBox="1"/>
          <p:nvPr/>
        </p:nvSpPr>
        <p:spPr>
          <a:xfrm>
            <a:off x="914400" y="1234440"/>
            <a:ext cx="7635240" cy="328404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dirty="0"/>
              <a:t>connecting volunteers and organizations, continuous improvement fuels long-term impact.</a:t>
            </a:r>
          </a:p>
          <a:p>
            <a:pPr marL="285750" indent="-285750">
              <a:lnSpc>
                <a:spcPct val="150000"/>
              </a:lnSpc>
              <a:buFont typeface="Wingdings" panose="05000000000000000000" pitchFamily="2" charset="2"/>
              <a:buChar char="Ø"/>
            </a:pPr>
            <a:r>
              <a:rPr lang="en-US" dirty="0"/>
              <a:t>Imagine empowering volunteers with AI-powered skills assessments, personalized  learning pathways, and mentorship programs. </a:t>
            </a:r>
          </a:p>
          <a:p>
            <a:pPr marL="285750" indent="-285750">
              <a:lnSpc>
                <a:spcPct val="150000"/>
              </a:lnSpc>
              <a:buFont typeface="Wingdings" panose="05000000000000000000" pitchFamily="2" charset="2"/>
              <a:buChar char="Ø"/>
            </a:pPr>
            <a:r>
              <a:rPr lang="en-US" dirty="0"/>
              <a:t>Hyperlocal impact reports and collaborative challenges can further amplify community engagement. </a:t>
            </a:r>
          </a:p>
          <a:p>
            <a:pPr marL="285750" indent="-285750">
              <a:lnSpc>
                <a:spcPct val="150000"/>
              </a:lnSpc>
              <a:buFont typeface="Wingdings" panose="05000000000000000000" pitchFamily="2" charset="2"/>
              <a:buChar char="Ø"/>
            </a:pPr>
            <a:r>
              <a:rPr lang="en-US" dirty="0"/>
              <a:t>Integrating virtual volunteering opportunities, blockchain for secure tracking, and AI chatbots for support pushes innovation further. </a:t>
            </a:r>
          </a:p>
          <a:p>
            <a:pPr marL="285750" indent="-285750">
              <a:lnSpc>
                <a:spcPct val="150000"/>
              </a:lnSpc>
              <a:buFont typeface="Wingdings" panose="05000000000000000000" pitchFamily="2" charset="2"/>
              <a:buChar char="Ø"/>
            </a:pPr>
            <a:r>
              <a:rPr lang="en-US" dirty="0"/>
              <a:t>By focusing on personalized skill development, enhanced community impact, and sustainable innovation, Heartbridge can evolve into an even more powerful force for positive change, bridging hearts and building a brighter future.</a:t>
            </a:r>
            <a:endParaRPr lang="en-IN" dirty="0"/>
          </a:p>
        </p:txBody>
      </p:sp>
    </p:spTree>
    <p:extLst>
      <p:ext uri="{BB962C8B-B14F-4D97-AF65-F5344CB8AC3E}">
        <p14:creationId xmlns:p14="http://schemas.microsoft.com/office/powerpoint/2010/main" val="39387436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3CDBA-2288-8CE4-EF9B-C50DAC2C15F5}"/>
              </a:ext>
            </a:extLst>
          </p:cNvPr>
          <p:cNvSpPr>
            <a:spLocks noGrp="1"/>
          </p:cNvSpPr>
          <p:nvPr>
            <p:ph type="title"/>
          </p:nvPr>
        </p:nvSpPr>
        <p:spPr/>
        <p:txBody>
          <a:bodyPr/>
          <a:lstStyle/>
          <a:p>
            <a:r>
              <a:rPr lang="en-US" b="0" dirty="0">
                <a:ln w="0"/>
                <a:solidFill>
                  <a:schemeClr val="tx1"/>
                </a:solidFill>
                <a:effectLst>
                  <a:outerShdw blurRad="38100" dist="19050" dir="2700000" algn="tl" rotWithShape="0">
                    <a:schemeClr val="dk1">
                      <a:alpha val="40000"/>
                    </a:schemeClr>
                  </a:outerShdw>
                </a:effectLst>
              </a:rPr>
              <a:t>CONCLUSION:</a:t>
            </a:r>
            <a:endParaRPr lang="en-IN" b="0" dirty="0">
              <a:ln w="0"/>
              <a:solidFill>
                <a:schemeClr val="tx1"/>
              </a:solidFill>
              <a:effectLst>
                <a:outerShdw blurRad="38100" dist="19050" dir="2700000" algn="tl" rotWithShape="0">
                  <a:schemeClr val="dk1">
                    <a:alpha val="40000"/>
                  </a:schemeClr>
                </a:outerShdw>
              </a:effectLst>
            </a:endParaRPr>
          </a:p>
        </p:txBody>
      </p:sp>
      <p:sp>
        <p:nvSpPr>
          <p:cNvPr id="3" name="TextBox 2">
            <a:extLst>
              <a:ext uri="{FF2B5EF4-FFF2-40B4-BE49-F238E27FC236}">
                <a16:creationId xmlns:a16="http://schemas.microsoft.com/office/drawing/2014/main" id="{6C3899DC-11D3-CD97-2AB1-7761D9281601}"/>
              </a:ext>
            </a:extLst>
          </p:cNvPr>
          <p:cNvSpPr txBox="1"/>
          <p:nvPr/>
        </p:nvSpPr>
        <p:spPr>
          <a:xfrm>
            <a:off x="951270" y="1364226"/>
            <a:ext cx="7661787" cy="3168688"/>
          </a:xfrm>
          <a:prstGeom prst="rect">
            <a:avLst/>
          </a:prstGeom>
          <a:noFill/>
        </p:spPr>
        <p:txBody>
          <a:bodyPr wrap="square" rtlCol="0">
            <a:spAutoFit/>
          </a:bodyPr>
          <a:lstStyle/>
          <a:p>
            <a:pPr algn="just">
              <a:lnSpc>
                <a:spcPct val="150000"/>
              </a:lnSpc>
            </a:pPr>
            <a:r>
              <a:rPr lang="en-US" sz="1500" dirty="0">
                <a:latin typeface="Spinnaker" panose="020B0604020202020204" charset="0"/>
              </a:rPr>
              <a:t>Our platform serves as a dynamic nexus, seamlessly connecting volunteers and NGOs through a multifaceted array of features. By facilitating impact measurement, event scheduling, reviews, donation tracking, and comprehensive impact assessment tools, we empower both volunteers and NGOs to maximize their efforts and make a tangible difference in the world. With streamlined communication and robust functionality, our platform catalyzes meaningful change, fostering collaboration, transparency, and accountability within the global community. Join us in redefining volunteerism and NGO engagement, one connection at a time.</a:t>
            </a:r>
          </a:p>
        </p:txBody>
      </p:sp>
    </p:spTree>
    <p:extLst>
      <p:ext uri="{BB962C8B-B14F-4D97-AF65-F5344CB8AC3E}">
        <p14:creationId xmlns:p14="http://schemas.microsoft.com/office/powerpoint/2010/main" val="19047442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713225" y="445025"/>
            <a:ext cx="7717500" cy="108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lumMod val="50000"/>
                  </a:schemeClr>
                </a:solidFill>
              </a:rPr>
              <a:t>INTRODUCTION</a:t>
            </a:r>
            <a:endParaRPr dirty="0">
              <a:solidFill>
                <a:schemeClr val="tx1">
                  <a:lumMod val="50000"/>
                </a:schemeClr>
              </a:solidFill>
            </a:endParaRPr>
          </a:p>
        </p:txBody>
      </p:sp>
      <p:sp>
        <p:nvSpPr>
          <p:cNvPr id="102" name="Google Shape;102;p20"/>
          <p:cNvSpPr txBox="1">
            <a:spLocks noGrp="1"/>
          </p:cNvSpPr>
          <p:nvPr>
            <p:ph type="body" idx="1"/>
          </p:nvPr>
        </p:nvSpPr>
        <p:spPr>
          <a:xfrm>
            <a:off x="1295477" y="1109876"/>
            <a:ext cx="6108500" cy="2805175"/>
          </a:xfrm>
          <a:prstGeom prst="rect">
            <a:avLst/>
          </a:prstGeom>
        </p:spPr>
        <p:txBody>
          <a:bodyPr spcFirstLastPara="1" wrap="square" lIns="91425" tIns="91425" rIns="91425" bIns="91425" anchor="t" anchorCtr="0">
            <a:noAutofit/>
          </a:bodyPr>
          <a:lstStyle/>
          <a:p>
            <a:pPr marL="285750" indent="-285750"/>
            <a:r>
              <a:rPr lang="en-US" dirty="0"/>
              <a:t>Millions of individuals yearn to give back, but finding the right cause feels like a maze, leaving potential untapped.</a:t>
            </a:r>
          </a:p>
          <a:p>
            <a:pPr marL="285750" indent="-285750"/>
            <a:r>
              <a:rPr lang="en-US" dirty="0"/>
              <a:t>Nonprofits struggle to attract and manage volunteers, limiting their impact in tackling community need. </a:t>
            </a:r>
          </a:p>
          <a:p>
            <a:pPr marL="285750" indent="-285750"/>
            <a:r>
              <a:rPr lang="en-US" dirty="0"/>
              <a:t>This "volunteer gap" hinders their potential for good. The disconnect creates a ripple effect: individuals can't contribute, communities lack support, and crucial progress stalls.</a:t>
            </a:r>
          </a:p>
          <a:p>
            <a:pPr marL="285750" indent="-285750"/>
            <a:r>
              <a:rPr lang="en-US" dirty="0"/>
              <a:t> We need to connect the dots .We need a solution that bridges this gap, empowering individuals to contribute and enabling organizations to thrive.</a:t>
            </a:r>
          </a:p>
          <a:p>
            <a:pPr marL="285750" indent="-285750"/>
            <a:r>
              <a:rPr lang="en-US" dirty="0"/>
              <a:t>Forget the maze – "</a:t>
            </a:r>
            <a:r>
              <a:rPr lang="en-US" b="1" dirty="0" err="1">
                <a:solidFill>
                  <a:schemeClr val="tx2">
                    <a:lumMod val="75000"/>
                  </a:schemeClr>
                </a:solidFill>
              </a:rPr>
              <a:t>HeartBridge</a:t>
            </a:r>
            <a:r>
              <a:rPr lang="en-US" dirty="0"/>
              <a:t>" paves the way for seamless volunteer connections, unlocking the potential for positive change.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a:extLst>
            <a:ext uri="{FF2B5EF4-FFF2-40B4-BE49-F238E27FC236}">
              <a16:creationId xmlns:a16="http://schemas.microsoft.com/office/drawing/2014/main" id="{94E16BC3-E562-8CA3-467A-AA8C84335D65}"/>
            </a:ext>
          </a:extLst>
        </p:cNvPr>
        <p:cNvGrpSpPr/>
        <p:nvPr/>
      </p:nvGrpSpPr>
      <p:grpSpPr>
        <a:xfrm>
          <a:off x="0" y="0"/>
          <a:ext cx="0" cy="0"/>
          <a:chOff x="0" y="0"/>
          <a:chExt cx="0" cy="0"/>
        </a:xfrm>
      </p:grpSpPr>
      <p:sp>
        <p:nvSpPr>
          <p:cNvPr id="101" name="Google Shape;101;p20">
            <a:extLst>
              <a:ext uri="{FF2B5EF4-FFF2-40B4-BE49-F238E27FC236}">
                <a16:creationId xmlns:a16="http://schemas.microsoft.com/office/drawing/2014/main" id="{8AD75F08-9849-6A09-8EEB-F3D29D7A5955}"/>
              </a:ext>
            </a:extLst>
          </p:cNvPr>
          <p:cNvSpPr txBox="1">
            <a:spLocks noGrp="1"/>
          </p:cNvSpPr>
          <p:nvPr>
            <p:ph type="title"/>
          </p:nvPr>
        </p:nvSpPr>
        <p:spPr>
          <a:xfrm>
            <a:off x="713225" y="445025"/>
            <a:ext cx="7717500" cy="108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rPr>
              <a:t>PROBLEM STATEMENT</a:t>
            </a:r>
            <a:endParaRPr dirty="0">
              <a:solidFill>
                <a:schemeClr val="dk1"/>
              </a:solidFill>
            </a:endParaRPr>
          </a:p>
        </p:txBody>
      </p:sp>
      <p:sp>
        <p:nvSpPr>
          <p:cNvPr id="102" name="Google Shape;102;p20">
            <a:extLst>
              <a:ext uri="{FF2B5EF4-FFF2-40B4-BE49-F238E27FC236}">
                <a16:creationId xmlns:a16="http://schemas.microsoft.com/office/drawing/2014/main" id="{9D2ADF8B-A9DA-C6B3-6C5E-2DD03C217059}"/>
              </a:ext>
            </a:extLst>
          </p:cNvPr>
          <p:cNvSpPr txBox="1">
            <a:spLocks noGrp="1"/>
          </p:cNvSpPr>
          <p:nvPr>
            <p:ph type="body" idx="1"/>
          </p:nvPr>
        </p:nvSpPr>
        <p:spPr>
          <a:xfrm>
            <a:off x="1295477" y="1109876"/>
            <a:ext cx="6108500" cy="2805175"/>
          </a:xfrm>
          <a:prstGeom prst="rect">
            <a:avLst/>
          </a:prstGeom>
        </p:spPr>
        <p:txBody>
          <a:bodyPr spcFirstLastPara="1" wrap="square" lIns="91425" tIns="91425" rIns="91425" bIns="91425" anchor="t" anchorCtr="0">
            <a:noAutofit/>
          </a:bodyPr>
          <a:lstStyle/>
          <a:p>
            <a:pPr marL="0" indent="0">
              <a:buNone/>
            </a:pPr>
            <a:r>
              <a:rPr lang="en-US" sz="1800" dirty="0"/>
              <a:t>Build a community-driven platform that connects volunteers with local nonprofit organizations, enabling them to find opportunities to donate their time, skills, or resources to meaningful causes. Implement features for event scheduling, donation tracking, and impact measurement.</a:t>
            </a:r>
          </a:p>
        </p:txBody>
      </p:sp>
    </p:spTree>
    <p:extLst>
      <p:ext uri="{BB962C8B-B14F-4D97-AF65-F5344CB8AC3E}">
        <p14:creationId xmlns:p14="http://schemas.microsoft.com/office/powerpoint/2010/main" val="13635968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a:extLst>
            <a:ext uri="{FF2B5EF4-FFF2-40B4-BE49-F238E27FC236}">
              <a16:creationId xmlns:a16="http://schemas.microsoft.com/office/drawing/2014/main" id="{E2526CC9-D850-E50E-EB10-763D230A1D9B}"/>
            </a:ext>
          </a:extLst>
        </p:cNvPr>
        <p:cNvGrpSpPr/>
        <p:nvPr/>
      </p:nvGrpSpPr>
      <p:grpSpPr>
        <a:xfrm>
          <a:off x="0" y="0"/>
          <a:ext cx="0" cy="0"/>
          <a:chOff x="0" y="0"/>
          <a:chExt cx="0" cy="0"/>
        </a:xfrm>
      </p:grpSpPr>
      <p:sp>
        <p:nvSpPr>
          <p:cNvPr id="101" name="Google Shape;101;p20">
            <a:extLst>
              <a:ext uri="{FF2B5EF4-FFF2-40B4-BE49-F238E27FC236}">
                <a16:creationId xmlns:a16="http://schemas.microsoft.com/office/drawing/2014/main" id="{2B07CB3D-8A03-567D-8F72-EA63FB5AAB55}"/>
              </a:ext>
            </a:extLst>
          </p:cNvPr>
          <p:cNvSpPr txBox="1">
            <a:spLocks noGrp="1"/>
          </p:cNvSpPr>
          <p:nvPr>
            <p:ph type="title"/>
          </p:nvPr>
        </p:nvSpPr>
        <p:spPr>
          <a:xfrm>
            <a:off x="1030750" y="102125"/>
            <a:ext cx="7490950" cy="5233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rPr>
              <a:t>LITERATURE SURVEY</a:t>
            </a:r>
            <a:endParaRPr dirty="0">
              <a:solidFill>
                <a:schemeClr val="dk1"/>
              </a:solidFill>
            </a:endParaRPr>
          </a:p>
        </p:txBody>
      </p:sp>
      <p:sp>
        <p:nvSpPr>
          <p:cNvPr id="9" name="TextBox 8">
            <a:extLst>
              <a:ext uri="{FF2B5EF4-FFF2-40B4-BE49-F238E27FC236}">
                <a16:creationId xmlns:a16="http://schemas.microsoft.com/office/drawing/2014/main" id="{F549A3CF-5C49-8380-D3BF-1C5ED621CF73}"/>
              </a:ext>
            </a:extLst>
          </p:cNvPr>
          <p:cNvSpPr txBox="1"/>
          <p:nvPr/>
        </p:nvSpPr>
        <p:spPr>
          <a:xfrm>
            <a:off x="2290438" y="1553592"/>
            <a:ext cx="3551068" cy="307777"/>
          </a:xfrm>
          <a:prstGeom prst="rect">
            <a:avLst/>
          </a:prstGeom>
          <a:noFill/>
        </p:spPr>
        <p:txBody>
          <a:bodyPr wrap="square" rtlCol="0">
            <a:spAutoFit/>
          </a:bodyPr>
          <a:lstStyle/>
          <a:p>
            <a:r>
              <a:rPr lang="en-IN" dirty="0">
                <a:solidFill>
                  <a:schemeClr val="bg1">
                    <a:lumMod val="90000"/>
                  </a:schemeClr>
                </a:solidFill>
              </a:rPr>
              <a:t>HELLO</a:t>
            </a:r>
          </a:p>
        </p:txBody>
      </p:sp>
      <p:pic>
        <p:nvPicPr>
          <p:cNvPr id="11" name="Picture 10">
            <a:extLst>
              <a:ext uri="{FF2B5EF4-FFF2-40B4-BE49-F238E27FC236}">
                <a16:creationId xmlns:a16="http://schemas.microsoft.com/office/drawing/2014/main" id="{A61D1FCC-AC04-1E31-793B-460966220F6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8750" b="91250" l="3750" r="96250">
                        <a14:foregroundMark x1="12656" y1="22222" x2="17266" y2="79028"/>
                        <a14:foregroundMark x1="17266" y1="79028" x2="50938" y2="81806"/>
                        <a14:foregroundMark x1="91250" y1="84722" x2="89531" y2="25972"/>
                        <a14:foregroundMark x1="89531" y1="25972" x2="79375" y2="15972"/>
                        <a14:foregroundMark x1="79375" y1="15972" x2="78828" y2="29722"/>
                        <a14:foregroundMark x1="88750" y1="12083" x2="38438" y2="15972"/>
                        <a14:foregroundMark x1="38438" y1="15972" x2="31406" y2="19028"/>
                        <a14:foregroundMark x1="31406" y1="19028" x2="26016" y2="18611"/>
                        <a14:foregroundMark x1="46094" y1="13750" x2="14063" y2="12778"/>
                        <a14:foregroundMark x1="19141" y1="11944" x2="7109" y2="11111"/>
                        <a14:foregroundMark x1="7109" y1="11111" x2="5391" y2="25000"/>
                        <a14:foregroundMark x1="5391" y1="25000" x2="6250" y2="55972"/>
                        <a14:foregroundMark x1="8047" y1="81528" x2="22422" y2="83056"/>
                        <a14:foregroundMark x1="53359" y1="82500" x2="93906" y2="73750"/>
                        <a14:foregroundMark x1="93906" y1="73750" x2="96250" y2="31111"/>
                        <a14:foregroundMark x1="94844" y1="86528" x2="95469" y2="77083"/>
                        <a14:foregroundMark x1="95469" y1="77083" x2="87500" y2="90000"/>
                        <a14:foregroundMark x1="87500" y1="90000" x2="85313" y2="89722"/>
                        <a14:foregroundMark x1="3906" y1="74444" x2="4453" y2="81944"/>
                        <a14:foregroundMark x1="81719" y1="88889" x2="53750" y2="91250"/>
                        <a14:foregroundMark x1="38125" y1="10556" x2="43984" y2="8750"/>
                        <a14:foregroundMark x1="55703" y1="8750" x2="64766" y2="9722"/>
                      </a14:backgroundRemoval>
                    </a14:imgEffect>
                    <a14:imgEffect>
                      <a14:colorTemperature colorTemp="5900"/>
                    </a14:imgEffect>
                    <a14:imgEffect>
                      <a14:saturation sat="33000"/>
                    </a14:imgEffect>
                  </a14:imgLayer>
                </a14:imgProps>
              </a:ext>
            </a:extLst>
          </a:blip>
          <a:stretch>
            <a:fillRect/>
          </a:stretch>
        </p:blipFill>
        <p:spPr>
          <a:xfrm>
            <a:off x="476434" y="433864"/>
            <a:ext cx="8191131" cy="460751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7199600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
          <a:extLst>
            <a:ext uri="{FF2B5EF4-FFF2-40B4-BE49-F238E27FC236}">
              <a16:creationId xmlns:a16="http://schemas.microsoft.com/office/drawing/2014/main" id="{62B2BAD6-2A0E-AF90-9DAD-5E99D5333F2B}"/>
            </a:ext>
          </a:extLst>
        </p:cNvPr>
        <p:cNvGrpSpPr/>
        <p:nvPr/>
      </p:nvGrpSpPr>
      <p:grpSpPr>
        <a:xfrm>
          <a:off x="0" y="0"/>
          <a:ext cx="0" cy="0"/>
          <a:chOff x="0" y="0"/>
          <a:chExt cx="0" cy="0"/>
        </a:xfrm>
      </p:grpSpPr>
      <p:sp>
        <p:nvSpPr>
          <p:cNvPr id="101" name="Google Shape;101;p20">
            <a:extLst>
              <a:ext uri="{FF2B5EF4-FFF2-40B4-BE49-F238E27FC236}">
                <a16:creationId xmlns:a16="http://schemas.microsoft.com/office/drawing/2014/main" id="{73EE8430-FA8F-81D6-EE6F-FDF0C54F2FEC}"/>
              </a:ext>
            </a:extLst>
          </p:cNvPr>
          <p:cNvSpPr txBox="1">
            <a:spLocks noGrp="1"/>
          </p:cNvSpPr>
          <p:nvPr>
            <p:ph type="title"/>
          </p:nvPr>
        </p:nvSpPr>
        <p:spPr>
          <a:xfrm>
            <a:off x="1030750" y="102125"/>
            <a:ext cx="7490950" cy="5233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rPr>
              <a:t>LITERATURE SURVEY</a:t>
            </a:r>
            <a:endParaRPr dirty="0">
              <a:solidFill>
                <a:schemeClr val="dk1"/>
              </a:solidFill>
            </a:endParaRPr>
          </a:p>
        </p:txBody>
      </p:sp>
      <p:sp>
        <p:nvSpPr>
          <p:cNvPr id="9" name="TextBox 8">
            <a:extLst>
              <a:ext uri="{FF2B5EF4-FFF2-40B4-BE49-F238E27FC236}">
                <a16:creationId xmlns:a16="http://schemas.microsoft.com/office/drawing/2014/main" id="{5B918D43-B75F-AC10-E214-8EB56F2360C3}"/>
              </a:ext>
            </a:extLst>
          </p:cNvPr>
          <p:cNvSpPr txBox="1"/>
          <p:nvPr/>
        </p:nvSpPr>
        <p:spPr>
          <a:xfrm>
            <a:off x="2290438" y="1553592"/>
            <a:ext cx="3551068" cy="307777"/>
          </a:xfrm>
          <a:prstGeom prst="rect">
            <a:avLst/>
          </a:prstGeom>
          <a:noFill/>
        </p:spPr>
        <p:txBody>
          <a:bodyPr wrap="square" rtlCol="0">
            <a:spAutoFit/>
          </a:bodyPr>
          <a:lstStyle/>
          <a:p>
            <a:r>
              <a:rPr lang="en-IN" dirty="0">
                <a:solidFill>
                  <a:schemeClr val="bg1">
                    <a:lumMod val="90000"/>
                  </a:schemeClr>
                </a:solidFill>
              </a:rPr>
              <a:t>HELLO</a:t>
            </a:r>
          </a:p>
        </p:txBody>
      </p:sp>
      <p:pic>
        <p:nvPicPr>
          <p:cNvPr id="3" name="Picture 2">
            <a:extLst>
              <a:ext uri="{FF2B5EF4-FFF2-40B4-BE49-F238E27FC236}">
                <a16:creationId xmlns:a16="http://schemas.microsoft.com/office/drawing/2014/main" id="{068BEC0B-1379-A696-D4CB-84FEA893A65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8056" b="90556" l="5234" r="97500">
                        <a14:foregroundMark x1="14141" y1="12917" x2="16172" y2="47361"/>
                        <a14:foregroundMark x1="16172" y1="47361" x2="25313" y2="77083"/>
                        <a14:foregroundMark x1="25313" y1="77083" x2="81563" y2="70139"/>
                        <a14:foregroundMark x1="81563" y1="70139" x2="34297" y2="78056"/>
                        <a14:foregroundMark x1="34297" y1="78056" x2="10781" y2="64861"/>
                        <a14:foregroundMark x1="10781" y1="64861" x2="5547" y2="65139"/>
                        <a14:foregroundMark x1="5547" y1="65139" x2="3984" y2="42500"/>
                        <a14:foregroundMark x1="3984" y1="42500" x2="5938" y2="28194"/>
                        <a14:foregroundMark x1="5938" y1="28194" x2="15703" y2="30833"/>
                        <a14:foregroundMark x1="89219" y1="27500" x2="88438" y2="57361"/>
                        <a14:foregroundMark x1="88438" y1="57361" x2="88594" y2="38333"/>
                        <a14:foregroundMark x1="88594" y1="38333" x2="81797" y2="70833"/>
                        <a14:foregroundMark x1="81797" y1="70833" x2="89844" y2="68750"/>
                        <a14:foregroundMark x1="89844" y1="68750" x2="88672" y2="58333"/>
                        <a14:foregroundMark x1="95625" y1="20417" x2="96563" y2="44028"/>
                        <a14:foregroundMark x1="96563" y1="44028" x2="91719" y2="74444"/>
                        <a14:foregroundMark x1="91719" y1="74444" x2="80547" y2="83611"/>
                        <a14:foregroundMark x1="80547" y1="83611" x2="80313" y2="83750"/>
                        <a14:foregroundMark x1="96250" y1="19167" x2="89141" y2="88472"/>
                        <a14:foregroundMark x1="89141" y1="88472" x2="78359" y2="91111"/>
                        <a14:foregroundMark x1="78359" y1="91111" x2="74297" y2="88611"/>
                        <a14:foregroundMark x1="97656" y1="84028" x2="95859" y2="52361"/>
                        <a14:foregroundMark x1="88359" y1="12222" x2="24141" y2="12778"/>
                        <a14:foregroundMark x1="44297" y1="8333" x2="11172" y2="10972"/>
                        <a14:foregroundMark x1="11172" y1="10972" x2="9453" y2="11944"/>
                        <a14:foregroundMark x1="13359" y1="11528" x2="13359" y2="11528"/>
                        <a14:foregroundMark x1="13359" y1="11528" x2="5781" y2="11528"/>
                        <a14:foregroundMark x1="5781" y1="11528" x2="5703" y2="39722"/>
                        <a14:foregroundMark x1="5547" y1="60556" x2="5234" y2="84861"/>
                      </a14:backgroundRemoval>
                    </a14:imgEffect>
                    <a14:imgEffect>
                      <a14:saturation sat="33000"/>
                    </a14:imgEffect>
                  </a14:imgLayer>
                </a14:imgProps>
              </a:ext>
            </a:extLst>
          </a:blip>
          <a:stretch>
            <a:fillRect/>
          </a:stretch>
        </p:blipFill>
        <p:spPr>
          <a:xfrm>
            <a:off x="622300" y="479397"/>
            <a:ext cx="8110183" cy="456197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5356316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a:extLst>
            <a:ext uri="{FF2B5EF4-FFF2-40B4-BE49-F238E27FC236}">
              <a16:creationId xmlns:a16="http://schemas.microsoft.com/office/drawing/2014/main" id="{5EBB0C69-CC61-AF26-B233-7FA33B69D97B}"/>
            </a:ext>
          </a:extLst>
        </p:cNvPr>
        <p:cNvGrpSpPr/>
        <p:nvPr/>
      </p:nvGrpSpPr>
      <p:grpSpPr>
        <a:xfrm>
          <a:off x="0" y="0"/>
          <a:ext cx="0" cy="0"/>
          <a:chOff x="0" y="0"/>
          <a:chExt cx="0" cy="0"/>
        </a:xfrm>
      </p:grpSpPr>
      <p:sp>
        <p:nvSpPr>
          <p:cNvPr id="101" name="Google Shape;101;p20">
            <a:extLst>
              <a:ext uri="{FF2B5EF4-FFF2-40B4-BE49-F238E27FC236}">
                <a16:creationId xmlns:a16="http://schemas.microsoft.com/office/drawing/2014/main" id="{6F7D18E4-DEA0-3B15-67CD-FA5F905866D1}"/>
              </a:ext>
            </a:extLst>
          </p:cNvPr>
          <p:cNvSpPr txBox="1">
            <a:spLocks noGrp="1"/>
          </p:cNvSpPr>
          <p:nvPr>
            <p:ph type="title"/>
          </p:nvPr>
        </p:nvSpPr>
        <p:spPr>
          <a:xfrm>
            <a:off x="1030750" y="102125"/>
            <a:ext cx="7490950" cy="5233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rPr>
              <a:t>LITERATURE SURVEY</a:t>
            </a:r>
            <a:endParaRPr dirty="0">
              <a:solidFill>
                <a:schemeClr val="dk1"/>
              </a:solidFill>
            </a:endParaRPr>
          </a:p>
        </p:txBody>
      </p:sp>
      <p:sp>
        <p:nvSpPr>
          <p:cNvPr id="9" name="TextBox 8">
            <a:extLst>
              <a:ext uri="{FF2B5EF4-FFF2-40B4-BE49-F238E27FC236}">
                <a16:creationId xmlns:a16="http://schemas.microsoft.com/office/drawing/2014/main" id="{6297E89B-C490-C7E5-E5A2-65D5B3EBB189}"/>
              </a:ext>
            </a:extLst>
          </p:cNvPr>
          <p:cNvSpPr txBox="1"/>
          <p:nvPr/>
        </p:nvSpPr>
        <p:spPr>
          <a:xfrm>
            <a:off x="2290438" y="1553592"/>
            <a:ext cx="3551068" cy="307777"/>
          </a:xfrm>
          <a:prstGeom prst="rect">
            <a:avLst/>
          </a:prstGeom>
          <a:noFill/>
        </p:spPr>
        <p:txBody>
          <a:bodyPr wrap="square" rtlCol="0">
            <a:spAutoFit/>
          </a:bodyPr>
          <a:lstStyle/>
          <a:p>
            <a:r>
              <a:rPr lang="en-IN" dirty="0">
                <a:solidFill>
                  <a:schemeClr val="bg1">
                    <a:lumMod val="90000"/>
                  </a:schemeClr>
                </a:solidFill>
              </a:rPr>
              <a:t>HELLO</a:t>
            </a:r>
          </a:p>
        </p:txBody>
      </p:sp>
      <p:pic>
        <p:nvPicPr>
          <p:cNvPr id="3" name="Picture 2">
            <a:extLst>
              <a:ext uri="{FF2B5EF4-FFF2-40B4-BE49-F238E27FC236}">
                <a16:creationId xmlns:a16="http://schemas.microsoft.com/office/drawing/2014/main" id="{8DF55025-D36E-9491-6917-E459FE061DA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2891" r="96406">
                        <a14:foregroundMark x1="5938" y1="20417" x2="7109" y2="56111"/>
                        <a14:foregroundMark x1="2891" y1="20417" x2="3359" y2="33333"/>
                        <a14:foregroundMark x1="96406" y1="23194" x2="95859" y2="61944"/>
                      </a14:backgroundRemoval>
                    </a14:imgEffect>
                    <a14:imgEffect>
                      <a14:saturation sat="33000"/>
                    </a14:imgEffect>
                  </a14:imgLayer>
                </a14:imgProps>
              </a:ext>
            </a:extLst>
          </a:blip>
          <a:stretch>
            <a:fillRect/>
          </a:stretch>
        </p:blipFill>
        <p:spPr>
          <a:xfrm>
            <a:off x="389014" y="335516"/>
            <a:ext cx="8365971" cy="470585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120831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a:extLst>
            <a:ext uri="{FF2B5EF4-FFF2-40B4-BE49-F238E27FC236}">
              <a16:creationId xmlns:a16="http://schemas.microsoft.com/office/drawing/2014/main" id="{589CBAD6-4AE1-32E1-E625-BC7E72EBB492}"/>
            </a:ext>
          </a:extLst>
        </p:cNvPr>
        <p:cNvGrpSpPr/>
        <p:nvPr/>
      </p:nvGrpSpPr>
      <p:grpSpPr>
        <a:xfrm>
          <a:off x="0" y="0"/>
          <a:ext cx="0" cy="0"/>
          <a:chOff x="0" y="0"/>
          <a:chExt cx="0" cy="0"/>
        </a:xfrm>
      </p:grpSpPr>
      <p:sp>
        <p:nvSpPr>
          <p:cNvPr id="101" name="Google Shape;101;p20">
            <a:extLst>
              <a:ext uri="{FF2B5EF4-FFF2-40B4-BE49-F238E27FC236}">
                <a16:creationId xmlns:a16="http://schemas.microsoft.com/office/drawing/2014/main" id="{0DDBC68F-69E9-3D83-8ABB-E2FAC4FC3D92}"/>
              </a:ext>
            </a:extLst>
          </p:cNvPr>
          <p:cNvSpPr txBox="1">
            <a:spLocks noGrp="1"/>
          </p:cNvSpPr>
          <p:nvPr>
            <p:ph type="title"/>
          </p:nvPr>
        </p:nvSpPr>
        <p:spPr>
          <a:xfrm>
            <a:off x="573550" y="85192"/>
            <a:ext cx="7490950" cy="5233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rPr>
              <a:t>PROPOSED SOLUTION</a:t>
            </a:r>
            <a:endParaRPr dirty="0">
              <a:solidFill>
                <a:schemeClr val="dk1"/>
              </a:solidFill>
            </a:endParaRPr>
          </a:p>
        </p:txBody>
      </p:sp>
      <p:sp>
        <p:nvSpPr>
          <p:cNvPr id="2" name="TextBox 1">
            <a:extLst>
              <a:ext uri="{FF2B5EF4-FFF2-40B4-BE49-F238E27FC236}">
                <a16:creationId xmlns:a16="http://schemas.microsoft.com/office/drawing/2014/main" id="{6E713744-AACD-540A-750B-BE26824363E1}"/>
              </a:ext>
            </a:extLst>
          </p:cNvPr>
          <p:cNvSpPr txBox="1"/>
          <p:nvPr/>
        </p:nvSpPr>
        <p:spPr>
          <a:xfrm>
            <a:off x="1263805" y="1005841"/>
            <a:ext cx="6800695" cy="738664"/>
          </a:xfrm>
          <a:prstGeom prst="rect">
            <a:avLst/>
          </a:prstGeom>
          <a:noFill/>
        </p:spPr>
        <p:txBody>
          <a:bodyPr wrap="square" lIns="216000" rtlCol="0">
            <a:spAutoFit/>
          </a:bodyPr>
          <a:lstStyle/>
          <a:p>
            <a:pPr marL="285750" indent="-285750">
              <a:buFont typeface="Wingdings" panose="05000000000000000000" pitchFamily="2" charset="2"/>
              <a:buChar char="Ø"/>
            </a:pPr>
            <a:r>
              <a:rPr lang="en-US" dirty="0"/>
              <a:t>A community-driven platform called “HEARTBRIDGE” which bridges the gap between the volunteers and non-profit organizations.</a:t>
            </a:r>
          </a:p>
          <a:p>
            <a:pPr marL="285750" indent="-285750">
              <a:buFont typeface="Wingdings" panose="05000000000000000000" pitchFamily="2" charset="2"/>
              <a:buChar char="Ø"/>
            </a:pPr>
            <a:r>
              <a:rPr lang="en-US" dirty="0"/>
              <a:t>Features in </a:t>
            </a:r>
            <a:r>
              <a:rPr lang="en-US" dirty="0" err="1"/>
              <a:t>HeartBridge</a:t>
            </a:r>
            <a:r>
              <a:rPr lang="en-US" dirty="0"/>
              <a:t>:</a:t>
            </a:r>
            <a:endParaRPr lang="en-IN" dirty="0"/>
          </a:p>
        </p:txBody>
      </p:sp>
      <p:sp>
        <p:nvSpPr>
          <p:cNvPr id="3" name="TextBox 2">
            <a:extLst>
              <a:ext uri="{FF2B5EF4-FFF2-40B4-BE49-F238E27FC236}">
                <a16:creationId xmlns:a16="http://schemas.microsoft.com/office/drawing/2014/main" id="{688A2AA3-0246-4671-2C9E-74F4C303F512}"/>
              </a:ext>
            </a:extLst>
          </p:cNvPr>
          <p:cNvSpPr txBox="1"/>
          <p:nvPr/>
        </p:nvSpPr>
        <p:spPr>
          <a:xfrm>
            <a:off x="1653540" y="1744505"/>
            <a:ext cx="5539740" cy="2031325"/>
          </a:xfrm>
          <a:prstGeom prst="rect">
            <a:avLst/>
          </a:prstGeom>
          <a:noFill/>
        </p:spPr>
        <p:txBody>
          <a:bodyPr wrap="square" rtlCol="0">
            <a:spAutoFit/>
          </a:bodyPr>
          <a:lstStyle/>
          <a:p>
            <a:pPr marL="285750" lvl="1" indent="-285750">
              <a:buFont typeface="Arial" panose="020B0604020202020204" pitchFamily="34" charset="0"/>
              <a:buChar char="•"/>
            </a:pPr>
            <a:r>
              <a:rPr lang="en-US" dirty="0"/>
              <a:t>Volunteer and NGO Registration and login. </a:t>
            </a:r>
          </a:p>
          <a:p>
            <a:pPr marL="285750" lvl="1" indent="-285750">
              <a:buFont typeface="Arial" panose="020B0604020202020204" pitchFamily="34" charset="0"/>
              <a:buChar char="•"/>
            </a:pPr>
            <a:r>
              <a:rPr lang="en-US" dirty="0"/>
              <a:t>Dashboard creation and timely updation.</a:t>
            </a:r>
          </a:p>
          <a:p>
            <a:pPr marL="285750" lvl="1" indent="-285750">
              <a:buFont typeface="Arial" panose="020B0604020202020204" pitchFamily="34" charset="0"/>
              <a:buChar char="•"/>
            </a:pPr>
            <a:r>
              <a:rPr lang="en-US" dirty="0"/>
              <a:t>Past activities track of volunteer.</a:t>
            </a:r>
          </a:p>
          <a:p>
            <a:pPr marL="285750" lvl="1" indent="-285750">
              <a:buFont typeface="Arial" panose="020B0604020202020204" pitchFamily="34" charset="0"/>
              <a:buChar char="•"/>
            </a:pPr>
            <a:r>
              <a:rPr lang="en-US" dirty="0"/>
              <a:t>NGO’s suggestions based on the volunteer’s location.</a:t>
            </a:r>
          </a:p>
          <a:p>
            <a:pPr marL="285750" lvl="1" indent="-285750">
              <a:buFont typeface="Arial" panose="020B0604020202020204" pitchFamily="34" charset="0"/>
              <a:buChar char="•"/>
            </a:pPr>
            <a:r>
              <a:rPr lang="en-US" dirty="0"/>
              <a:t>Donation Tracking.</a:t>
            </a:r>
          </a:p>
          <a:p>
            <a:pPr marL="285750" lvl="1" indent="-285750">
              <a:buFont typeface="Arial" panose="020B0604020202020204" pitchFamily="34" charset="0"/>
              <a:buChar char="•"/>
            </a:pPr>
            <a:r>
              <a:rPr lang="en-US" dirty="0"/>
              <a:t>Event Scheduling using Calenders.</a:t>
            </a:r>
          </a:p>
          <a:p>
            <a:pPr marL="285750" lvl="1" indent="-285750">
              <a:buFont typeface="Arial" panose="020B0604020202020204" pitchFamily="34" charset="0"/>
              <a:buChar char="•"/>
            </a:pPr>
            <a:r>
              <a:rPr lang="en-US" dirty="0"/>
              <a:t>Impact Measurement using Testimonials.</a:t>
            </a:r>
          </a:p>
          <a:p>
            <a:pPr marL="285750" lvl="1" indent="-285750">
              <a:buFont typeface="Arial" panose="020B0604020202020204" pitchFamily="34" charset="0"/>
              <a:buChar char="•"/>
            </a:pPr>
            <a:r>
              <a:rPr lang="en-US" dirty="0"/>
              <a:t>Volunteer Credits Addition.</a:t>
            </a:r>
          </a:p>
          <a:p>
            <a:pPr marL="285750" lvl="1" indent="-285750">
              <a:buFont typeface="Arial" panose="020B0604020202020204" pitchFamily="34" charset="0"/>
              <a:buChar char="•"/>
            </a:pPr>
            <a:r>
              <a:rPr lang="en-US" dirty="0"/>
              <a:t>Review.</a:t>
            </a:r>
            <a:endParaRPr lang="en-IN" dirty="0"/>
          </a:p>
        </p:txBody>
      </p:sp>
    </p:spTree>
    <p:extLst>
      <p:ext uri="{BB962C8B-B14F-4D97-AF65-F5344CB8AC3E}">
        <p14:creationId xmlns:p14="http://schemas.microsoft.com/office/powerpoint/2010/main" val="21126765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25754-4A35-AEE3-788B-F51EAD7619D6}"/>
              </a:ext>
            </a:extLst>
          </p:cNvPr>
          <p:cNvSpPr>
            <a:spLocks noGrp="1"/>
          </p:cNvSpPr>
          <p:nvPr>
            <p:ph type="title"/>
          </p:nvPr>
        </p:nvSpPr>
        <p:spPr>
          <a:xfrm>
            <a:off x="469385" y="61180"/>
            <a:ext cx="7717500" cy="629395"/>
          </a:xfrm>
        </p:spPr>
        <p:txBody>
          <a:bodyPr/>
          <a:lstStyle/>
          <a:p>
            <a:r>
              <a:rPr lang="en-US" dirty="0">
                <a:solidFill>
                  <a:schemeClr val="tx1">
                    <a:lumMod val="75000"/>
                  </a:schemeClr>
                </a:solidFill>
              </a:rPr>
              <a:t>3-BOX ANALYSIS</a:t>
            </a:r>
            <a:endParaRPr lang="en-IN" dirty="0">
              <a:solidFill>
                <a:schemeClr val="tx1">
                  <a:lumMod val="75000"/>
                </a:schemeClr>
              </a:solidFill>
            </a:endParaRPr>
          </a:p>
        </p:txBody>
      </p:sp>
      <p:graphicFrame>
        <p:nvGraphicFramePr>
          <p:cNvPr id="4" name="Table 3">
            <a:extLst>
              <a:ext uri="{FF2B5EF4-FFF2-40B4-BE49-F238E27FC236}">
                <a16:creationId xmlns:a16="http://schemas.microsoft.com/office/drawing/2014/main" id="{257F8D20-1D33-24FB-372D-256FB6C1EF01}"/>
              </a:ext>
            </a:extLst>
          </p:cNvPr>
          <p:cNvGraphicFramePr>
            <a:graphicFrameLocks noGrp="1"/>
          </p:cNvGraphicFramePr>
          <p:nvPr>
            <p:extLst>
              <p:ext uri="{D42A27DB-BD31-4B8C-83A1-F6EECF244321}">
                <p14:modId xmlns:p14="http://schemas.microsoft.com/office/powerpoint/2010/main" val="396069185"/>
              </p:ext>
            </p:extLst>
          </p:nvPr>
        </p:nvGraphicFramePr>
        <p:xfrm>
          <a:off x="844952" y="798653"/>
          <a:ext cx="7341933" cy="3867284"/>
        </p:xfrm>
        <a:graphic>
          <a:graphicData uri="http://schemas.openxmlformats.org/drawingml/2006/table">
            <a:tbl>
              <a:tblPr firstRow="1" bandRow="1">
                <a:tableStyleId>{98F554F5-B2E9-4FC2-B5EC-F8C0A438C11D}</a:tableStyleId>
              </a:tblPr>
              <a:tblGrid>
                <a:gridCol w="2343594">
                  <a:extLst>
                    <a:ext uri="{9D8B030D-6E8A-4147-A177-3AD203B41FA5}">
                      <a16:colId xmlns:a16="http://schemas.microsoft.com/office/drawing/2014/main" val="2629458232"/>
                    </a:ext>
                  </a:extLst>
                </a:gridCol>
                <a:gridCol w="2551028">
                  <a:extLst>
                    <a:ext uri="{9D8B030D-6E8A-4147-A177-3AD203B41FA5}">
                      <a16:colId xmlns:a16="http://schemas.microsoft.com/office/drawing/2014/main" val="3394805414"/>
                    </a:ext>
                  </a:extLst>
                </a:gridCol>
                <a:gridCol w="2447311">
                  <a:extLst>
                    <a:ext uri="{9D8B030D-6E8A-4147-A177-3AD203B41FA5}">
                      <a16:colId xmlns:a16="http://schemas.microsoft.com/office/drawing/2014/main" val="3030188732"/>
                    </a:ext>
                  </a:extLst>
                </a:gridCol>
              </a:tblGrid>
              <a:tr h="260827">
                <a:tc>
                  <a:txBody>
                    <a:bodyPr/>
                    <a:lstStyle/>
                    <a:p>
                      <a:r>
                        <a:rPr lang="en-US" sz="1500" dirty="0">
                          <a:latin typeface="Times New Roman" panose="02020603050405020304" pitchFamily="18" charset="0"/>
                          <a:cs typeface="Times New Roman" panose="02020603050405020304" pitchFamily="18" charset="0"/>
                        </a:rPr>
                        <a:t>PAST SYSTEM</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US" sz="1500" dirty="0">
                          <a:latin typeface="Times New Roman" panose="02020603050405020304" pitchFamily="18" charset="0"/>
                          <a:cs typeface="Times New Roman" panose="02020603050405020304" pitchFamily="18" charset="0"/>
                        </a:rPr>
                        <a:t>EXSISTING SYSTEM</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US" sz="1500" dirty="0">
                          <a:latin typeface="Times New Roman" panose="02020603050405020304" pitchFamily="18" charset="0"/>
                          <a:cs typeface="Times New Roman" panose="02020603050405020304" pitchFamily="18" charset="0"/>
                        </a:rPr>
                        <a:t>EXPECTED SYSTEM</a:t>
                      </a:r>
                      <a:endParaRPr lang="en-IN" sz="15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62603640"/>
                  </a:ext>
                </a:extLst>
              </a:tr>
              <a:tr h="3547244">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500" b="1" i="0" u="none" strike="noStrike" kern="1200" cap="none" dirty="0">
                        <a:solidFill>
                          <a:schemeClr val="dk1"/>
                        </a:solidFill>
                        <a:effectLst/>
                        <a:latin typeface="Times New Roman" panose="02020603050405020304" pitchFamily="18" charset="0"/>
                        <a:ea typeface="Arial"/>
                        <a:cs typeface="Times New Roman" panose="02020603050405020304" pitchFamily="18" charset="0"/>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b="1" i="0" u="none" strike="noStrike" kern="1200" cap="none" dirty="0">
                          <a:solidFill>
                            <a:schemeClr val="dk1"/>
                          </a:solidFill>
                          <a:effectLst/>
                          <a:latin typeface="Times New Roman" panose="02020603050405020304" pitchFamily="18" charset="0"/>
                          <a:ea typeface="Arial"/>
                          <a:cs typeface="Times New Roman" panose="02020603050405020304" pitchFamily="18" charset="0"/>
                          <a:sym typeface="Arial"/>
                        </a:rPr>
                        <a:t>Points of Light Engage:</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500" b="1" i="0" u="none" strike="noStrike" kern="1200" cap="none" dirty="0">
                        <a:solidFill>
                          <a:schemeClr val="dk1"/>
                        </a:solidFill>
                        <a:effectLst/>
                        <a:latin typeface="Times New Roman" panose="02020603050405020304" pitchFamily="18" charset="0"/>
                        <a:ea typeface="Arial"/>
                        <a:cs typeface="Times New Roman" panose="02020603050405020304" pitchFamily="18" charset="0"/>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dirty="0">
                          <a:latin typeface="Times New Roman" panose="02020603050405020304" pitchFamily="18" charset="0"/>
                          <a:cs typeface="Times New Roman" panose="02020603050405020304" pitchFamily="18" charset="0"/>
                        </a:rPr>
                        <a:t>Volunteer listings , Algorithms connect volunteers with suitable opportunities based on interests, skills, and availability.</a:t>
                      </a:r>
                    </a:p>
                    <a:p>
                      <a:endParaRPr lang="en-US" sz="1500" dirty="0">
                        <a:latin typeface="Times New Roman" panose="02020603050405020304" pitchFamily="18" charset="0"/>
                        <a:cs typeface="Times New Roman" panose="02020603050405020304" pitchFamily="18" charset="0"/>
                      </a:endParaRPr>
                    </a:p>
                  </a:txBody>
                  <a:tcPr/>
                </a:tc>
                <a:tc>
                  <a:txBody>
                    <a:bodyPr/>
                    <a:lstStyle/>
                    <a:p>
                      <a:endParaRPr lang="en-US" sz="15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15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VolunteerMatch</a:t>
                      </a:r>
                      <a:r>
                        <a:rPr lang="en-IN"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t>
                      </a:r>
                    </a:p>
                    <a:p>
                      <a:r>
                        <a:rPr lang="en-IN"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a:t>
                      </a:r>
                      <a:r>
                        <a:rPr lang="en-US"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Vast networks and          global reach.</a:t>
                      </a:r>
                    </a:p>
                    <a:p>
                      <a:r>
                        <a:rPr lang="en-US"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--Can overwhelm new users.</a:t>
                      </a:r>
                    </a:p>
                    <a:p>
                      <a:r>
                        <a:rPr lang="en-US"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--Matching might lack personalization.</a:t>
                      </a:r>
                    </a:p>
                    <a:p>
                      <a:pPr marL="285750" indent="-285750">
                        <a:buFont typeface="Arial" panose="020B0604020202020204" pitchFamily="34" charset="0"/>
                        <a:buChar char="•"/>
                      </a:pPr>
                      <a:r>
                        <a:rPr lang="en-IN" sz="15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Idealist</a:t>
                      </a:r>
                      <a:r>
                        <a:rPr lang="en-IN"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t>
                      </a:r>
                    </a:p>
                    <a:p>
                      <a:r>
                        <a:rPr lang="en-IN"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a:t>
                      </a:r>
                      <a:r>
                        <a:rPr lang="en-US"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Offers global reach.</a:t>
                      </a:r>
                    </a:p>
                    <a:p>
                      <a:r>
                        <a:rPr lang="en-US"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--Potential for overwhelming new users.</a:t>
                      </a:r>
                    </a:p>
                    <a:p>
                      <a:r>
                        <a:rPr lang="en-US"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--Matching may not be sufficiently personalized.</a:t>
                      </a:r>
                    </a:p>
                  </a:txBody>
                  <a:tcPr/>
                </a:tc>
                <a:tc>
                  <a:txBody>
                    <a:bodyPr/>
                    <a:lstStyle/>
                    <a:p>
                      <a:endParaRPr lang="en-US" sz="1500" dirty="0">
                        <a:latin typeface="Times New Roman" panose="02020603050405020304" pitchFamily="18" charset="0"/>
                        <a:cs typeface="Times New Roman" panose="02020603050405020304" pitchFamily="18" charset="0"/>
                      </a:endParaRPr>
                    </a:p>
                    <a:p>
                      <a:endParaRPr lang="en-US" sz="1500" dirty="0">
                        <a:latin typeface="Times New Roman" panose="02020603050405020304" pitchFamily="18" charset="0"/>
                        <a:cs typeface="Times New Roman" panose="02020603050405020304" pitchFamily="18" charset="0"/>
                      </a:endParaRPr>
                    </a:p>
                    <a:p>
                      <a:r>
                        <a:rPr lang="en-US" sz="1500" dirty="0">
                          <a:latin typeface="Times New Roman" panose="02020603050405020304" pitchFamily="18" charset="0"/>
                          <a:cs typeface="Times New Roman" panose="02020603050405020304" pitchFamily="18" charset="0"/>
                        </a:rPr>
                        <a:t>Heartbridge aims to be different, offering a matching system, clear impact tracking, and a focus on UN goals like responsible consumption. </a:t>
                      </a:r>
                    </a:p>
                    <a:p>
                      <a:endParaRPr lang="en-US" sz="15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12435577"/>
                  </a:ext>
                </a:extLst>
              </a:tr>
            </a:tbl>
          </a:graphicData>
        </a:graphic>
      </p:graphicFrame>
    </p:spTree>
    <p:extLst>
      <p:ext uri="{BB962C8B-B14F-4D97-AF65-F5344CB8AC3E}">
        <p14:creationId xmlns:p14="http://schemas.microsoft.com/office/powerpoint/2010/main" val="3211515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79A16F-1148-1212-9FC0-67B41DC5D3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9CE789-6FB4-368B-1BF6-495AE6B89BDA}"/>
              </a:ext>
            </a:extLst>
          </p:cNvPr>
          <p:cNvSpPr>
            <a:spLocks noGrp="1"/>
          </p:cNvSpPr>
          <p:nvPr>
            <p:ph type="title"/>
          </p:nvPr>
        </p:nvSpPr>
        <p:spPr>
          <a:xfrm>
            <a:off x="469385" y="61180"/>
            <a:ext cx="7717500" cy="629395"/>
          </a:xfrm>
        </p:spPr>
        <p:txBody>
          <a:bodyPr/>
          <a:lstStyle/>
          <a:p>
            <a:r>
              <a:rPr lang="en-US" dirty="0">
                <a:solidFill>
                  <a:schemeClr val="tx1">
                    <a:lumMod val="75000"/>
                  </a:schemeClr>
                </a:solidFill>
              </a:rPr>
              <a:t>3-BOX ANALYSIS</a:t>
            </a:r>
            <a:endParaRPr lang="en-IN" dirty="0">
              <a:solidFill>
                <a:schemeClr val="tx1">
                  <a:lumMod val="75000"/>
                </a:schemeClr>
              </a:solidFill>
            </a:endParaRPr>
          </a:p>
        </p:txBody>
      </p:sp>
      <p:graphicFrame>
        <p:nvGraphicFramePr>
          <p:cNvPr id="4" name="Table 3">
            <a:extLst>
              <a:ext uri="{FF2B5EF4-FFF2-40B4-BE49-F238E27FC236}">
                <a16:creationId xmlns:a16="http://schemas.microsoft.com/office/drawing/2014/main" id="{D30D6674-258E-8B3B-A170-DDA093DED515}"/>
              </a:ext>
            </a:extLst>
          </p:cNvPr>
          <p:cNvGraphicFramePr>
            <a:graphicFrameLocks noGrp="1"/>
          </p:cNvGraphicFramePr>
          <p:nvPr>
            <p:extLst>
              <p:ext uri="{D42A27DB-BD31-4B8C-83A1-F6EECF244321}">
                <p14:modId xmlns:p14="http://schemas.microsoft.com/office/powerpoint/2010/main" val="3046705344"/>
              </p:ext>
            </p:extLst>
          </p:nvPr>
        </p:nvGraphicFramePr>
        <p:xfrm>
          <a:off x="798652" y="847090"/>
          <a:ext cx="7258227" cy="4119880"/>
        </p:xfrm>
        <a:graphic>
          <a:graphicData uri="http://schemas.openxmlformats.org/drawingml/2006/table">
            <a:tbl>
              <a:tblPr firstRow="1" bandRow="1">
                <a:tableStyleId>{98F554F5-B2E9-4FC2-B5EC-F8C0A438C11D}</a:tableStyleId>
              </a:tblPr>
              <a:tblGrid>
                <a:gridCol w="2419409">
                  <a:extLst>
                    <a:ext uri="{9D8B030D-6E8A-4147-A177-3AD203B41FA5}">
                      <a16:colId xmlns:a16="http://schemas.microsoft.com/office/drawing/2014/main" val="2629458232"/>
                    </a:ext>
                  </a:extLst>
                </a:gridCol>
                <a:gridCol w="2419409">
                  <a:extLst>
                    <a:ext uri="{9D8B030D-6E8A-4147-A177-3AD203B41FA5}">
                      <a16:colId xmlns:a16="http://schemas.microsoft.com/office/drawing/2014/main" val="3394805414"/>
                    </a:ext>
                  </a:extLst>
                </a:gridCol>
                <a:gridCol w="2419409">
                  <a:extLst>
                    <a:ext uri="{9D8B030D-6E8A-4147-A177-3AD203B41FA5}">
                      <a16:colId xmlns:a16="http://schemas.microsoft.com/office/drawing/2014/main" val="3030188732"/>
                    </a:ext>
                  </a:extLst>
                </a:gridCol>
              </a:tblGrid>
              <a:tr h="370840">
                <a:tc>
                  <a:txBody>
                    <a:bodyPr/>
                    <a:lstStyle/>
                    <a:p>
                      <a:r>
                        <a:rPr lang="en-US" sz="1500" dirty="0">
                          <a:latin typeface="Times New Roman" panose="02020603050405020304" pitchFamily="18" charset="0"/>
                          <a:cs typeface="Times New Roman" panose="02020603050405020304" pitchFamily="18" charset="0"/>
                        </a:rPr>
                        <a:t>PAST SYSTEM</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US" sz="1500" dirty="0">
                          <a:latin typeface="Times New Roman" panose="02020603050405020304" pitchFamily="18" charset="0"/>
                          <a:cs typeface="Times New Roman" panose="02020603050405020304" pitchFamily="18" charset="0"/>
                        </a:rPr>
                        <a:t>EXISISTING SYSTEM</a:t>
                      </a:r>
                      <a:endParaRPr lang="en-IN" sz="1500" dirty="0">
                        <a:latin typeface="Times New Roman" panose="02020603050405020304" pitchFamily="18" charset="0"/>
                        <a:cs typeface="Times New Roman" panose="02020603050405020304" pitchFamily="18" charset="0"/>
                      </a:endParaRPr>
                    </a:p>
                  </a:txBody>
                  <a:tcPr/>
                </a:tc>
                <a:tc>
                  <a:txBody>
                    <a:bodyPr/>
                    <a:lstStyle/>
                    <a:p>
                      <a:r>
                        <a:rPr lang="en-US" sz="1500" dirty="0">
                          <a:latin typeface="Times New Roman" panose="02020603050405020304" pitchFamily="18" charset="0"/>
                          <a:cs typeface="Times New Roman" panose="02020603050405020304" pitchFamily="18" charset="0"/>
                        </a:rPr>
                        <a:t>EXPECTED SYSTEM</a:t>
                      </a:r>
                      <a:endParaRPr lang="en-IN" sz="15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62603640"/>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500" b="1" i="0" u="none" strike="noStrike" kern="1200" cap="none" dirty="0">
                        <a:solidFill>
                          <a:schemeClr val="dk1"/>
                        </a:solidFill>
                        <a:effectLst/>
                        <a:latin typeface="Times New Roman" panose="02020603050405020304" pitchFamily="18" charset="0"/>
                        <a:ea typeface="Arial"/>
                        <a:cs typeface="Times New Roman" panose="02020603050405020304" pitchFamily="18" charset="0"/>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b="1" i="0" u="none" strike="noStrike" kern="1200" cap="none" dirty="0">
                          <a:solidFill>
                            <a:schemeClr val="dk1"/>
                          </a:solidFill>
                          <a:effectLst/>
                          <a:latin typeface="Times New Roman" panose="02020603050405020304" pitchFamily="18" charset="0"/>
                          <a:ea typeface="Arial"/>
                          <a:cs typeface="Times New Roman" panose="02020603050405020304" pitchFamily="18" charset="0"/>
                          <a:sym typeface="Arial"/>
                        </a:rPr>
                        <a:t>CHALLENGES FACED:</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dirty="0">
                          <a:latin typeface="Times New Roman" panose="02020603050405020304" pitchFamily="18" charset="0"/>
                          <a:cs typeface="Times New Roman" panose="02020603050405020304" pitchFamily="18" charset="0"/>
                        </a:rPr>
                        <a:t>Struggle to find relevant volunteer opportunities matching their interests, skills, and location and Face difficulties attracting and managing volunteers, increasing outreach, and tracking impact.</a:t>
                      </a:r>
                      <a:endParaRPr lang="en-IN" sz="15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500" b="1" i="0" u="none" strike="noStrike" kern="1200" cap="none" dirty="0">
                        <a:solidFill>
                          <a:schemeClr val="dk1"/>
                        </a:solidFill>
                        <a:effectLst/>
                        <a:latin typeface="Times New Roman" panose="02020603050405020304" pitchFamily="18" charset="0"/>
                        <a:ea typeface="Arial"/>
                        <a:cs typeface="Times New Roman" panose="02020603050405020304" pitchFamily="18" charset="0"/>
                        <a:sym typeface="Arial"/>
                      </a:endParaRPr>
                    </a:p>
                    <a:p>
                      <a:endParaRPr lang="en-IN" sz="15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sz="15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HandsOn Connect</a:t>
                      </a:r>
                      <a:r>
                        <a:rPr lang="en-IN"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t>
                      </a:r>
                    </a:p>
                    <a:p>
                      <a:r>
                        <a:rPr lang="en-US"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--Focuses on   corporate volunteering.</a:t>
                      </a:r>
                    </a:p>
                    <a:p>
                      <a:r>
                        <a:rPr lang="en-US"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--Limits options for  other types of volunteering.</a:t>
                      </a:r>
                    </a:p>
                    <a:p>
                      <a:pPr marL="0" indent="0">
                        <a:buFont typeface="Arial" panose="020B0604020202020204" pitchFamily="34" charset="0"/>
                        <a:buNone/>
                      </a:pPr>
                      <a:endParaRPr lang="en-IN" sz="15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1500" b="1"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SkillShare</a:t>
                      </a:r>
                      <a:r>
                        <a:rPr lang="en-IN"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a:t>
                      </a:r>
                    </a:p>
                    <a:p>
                      <a:r>
                        <a:rPr lang="en-US"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--Fosters skill development.</a:t>
                      </a:r>
                    </a:p>
                    <a:p>
                      <a:r>
                        <a:rPr lang="en-US" sz="15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--Might not cater to traditional volunteering needs.</a:t>
                      </a:r>
                    </a:p>
                    <a:p>
                      <a:pPr marL="0" indent="0">
                        <a:buFont typeface="Arial" panose="020B0604020202020204" pitchFamily="34" charset="0"/>
                        <a:buNone/>
                      </a:pPr>
                      <a:endParaRPr lang="en-IN" sz="1500" dirty="0">
                        <a:latin typeface="Times New Roman" panose="02020603050405020304" pitchFamily="18" charset="0"/>
                        <a:cs typeface="Times New Roman" panose="02020603050405020304" pitchFamily="18" charset="0"/>
                      </a:endParaRPr>
                    </a:p>
                  </a:txBody>
                  <a:tcPr/>
                </a:tc>
                <a:tc>
                  <a:txBody>
                    <a:bodyPr/>
                    <a:lstStyle/>
                    <a:p>
                      <a:endParaRPr lang="en-US" sz="1500" dirty="0">
                        <a:latin typeface="Times New Roman" panose="02020603050405020304" pitchFamily="18" charset="0"/>
                        <a:cs typeface="Times New Roman" panose="02020603050405020304" pitchFamily="18" charset="0"/>
                      </a:endParaRPr>
                    </a:p>
                    <a:p>
                      <a:r>
                        <a:rPr lang="en-US" sz="1500" dirty="0">
                          <a:latin typeface="Times New Roman" panose="02020603050405020304" pitchFamily="18" charset="0"/>
                          <a:cs typeface="Times New Roman" panose="02020603050405020304" pitchFamily="18" charset="0"/>
                        </a:rPr>
                        <a:t>By learning from past systems' strengths and weaknesses, Heartbridge strives to be a more personalized, impactful, and sustainable solution for connecting volunteers and building a brighter future.</a:t>
                      </a:r>
                    </a:p>
                    <a:p>
                      <a:endParaRPr lang="en-US" sz="1500" dirty="0">
                        <a:latin typeface="Times New Roman" panose="02020603050405020304" pitchFamily="18" charset="0"/>
                        <a:cs typeface="Times New Roman" panose="02020603050405020304" pitchFamily="18" charset="0"/>
                      </a:endParaRPr>
                    </a:p>
                    <a:p>
                      <a:r>
                        <a:rPr lang="en-US" sz="1500" dirty="0">
                          <a:latin typeface="Times New Roman" panose="02020603050405020304" pitchFamily="18" charset="0"/>
                          <a:cs typeface="Times New Roman" panose="02020603050405020304" pitchFamily="18" charset="0"/>
                        </a:rPr>
                        <a:t>These strategies aim to improve volunteer engagement, community impact, and innovation for a brighter future.</a:t>
                      </a:r>
                      <a:endParaRPr lang="en-IN" sz="1500" dirty="0">
                        <a:latin typeface="Times New Roman" panose="02020603050405020304" pitchFamily="18" charset="0"/>
                        <a:cs typeface="Times New Roman" panose="02020603050405020304" pitchFamily="18" charset="0"/>
                      </a:endParaRPr>
                    </a:p>
                    <a:p>
                      <a:endParaRPr lang="en-IN" sz="15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12435577"/>
                  </a:ext>
                </a:extLst>
              </a:tr>
            </a:tbl>
          </a:graphicData>
        </a:graphic>
      </p:graphicFrame>
    </p:spTree>
    <p:extLst>
      <p:ext uri="{BB962C8B-B14F-4D97-AF65-F5344CB8AC3E}">
        <p14:creationId xmlns:p14="http://schemas.microsoft.com/office/powerpoint/2010/main" val="4134808271"/>
      </p:ext>
    </p:extLst>
  </p:cSld>
  <p:clrMapOvr>
    <a:masterClrMapping/>
  </p:clrMapOvr>
</p:sld>
</file>

<file path=ppt/theme/theme1.xml><?xml version="1.0" encoding="utf-8"?>
<a:theme xmlns:a="http://schemas.openxmlformats.org/drawingml/2006/main" name="Minimalist Indian Palette Aesthetic Agency Infographics by Slidesgo">
  <a:themeElements>
    <a:clrScheme name="Simple Light">
      <a:dk1>
        <a:srgbClr val="3D405B"/>
      </a:dk1>
      <a:lt1>
        <a:srgbClr val="F4F1DE"/>
      </a:lt1>
      <a:dk2>
        <a:srgbClr val="E07A5F"/>
      </a:dk2>
      <a:lt2>
        <a:srgbClr val="81B29A"/>
      </a:lt2>
      <a:accent1>
        <a:srgbClr val="F2CC8F"/>
      </a:accent1>
      <a:accent2>
        <a:srgbClr val="FFFFFF"/>
      </a:accent2>
      <a:accent3>
        <a:srgbClr val="FFFFFF"/>
      </a:accent3>
      <a:accent4>
        <a:srgbClr val="FFFFFF"/>
      </a:accent4>
      <a:accent5>
        <a:srgbClr val="FFFFFF"/>
      </a:accent5>
      <a:accent6>
        <a:srgbClr val="FFFFFF"/>
      </a:accent6>
      <a:hlink>
        <a:srgbClr val="3D405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386</TotalTime>
  <Words>688</Words>
  <Application>Microsoft Office PowerPoint</Application>
  <PresentationFormat>On-screen Show (16:9)</PresentationFormat>
  <Paragraphs>78</Paragraphs>
  <Slides>15</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Sitka Banner</vt:lpstr>
      <vt:lpstr>Mandali</vt:lpstr>
      <vt:lpstr>Arial</vt:lpstr>
      <vt:lpstr>Roboto Condensed Light</vt:lpstr>
      <vt:lpstr>Lancelot</vt:lpstr>
      <vt:lpstr>Wingdings</vt:lpstr>
      <vt:lpstr>Times New Roman</vt:lpstr>
      <vt:lpstr>Spinnaker</vt:lpstr>
      <vt:lpstr>Minimalist Indian Palette Aesthetic Agency Infographics by Slidesgo</vt:lpstr>
      <vt:lpstr>HEARTBRIDGE UNITING VOLUNTEERS WITH CAUSES</vt:lpstr>
      <vt:lpstr>INTRODUCTION</vt:lpstr>
      <vt:lpstr>PROBLEM STATEMENT</vt:lpstr>
      <vt:lpstr>LITERATURE SURVEY</vt:lpstr>
      <vt:lpstr>LITERATURE SURVEY</vt:lpstr>
      <vt:lpstr>LITERATURE SURVEY</vt:lpstr>
      <vt:lpstr>PROPOSED SOLUTION</vt:lpstr>
      <vt:lpstr>3-BOX ANALYSIS</vt:lpstr>
      <vt:lpstr>3-BOX ANALYSIS</vt:lpstr>
      <vt:lpstr>FLOWCHART </vt:lpstr>
      <vt:lpstr>PowerPoint Presentation</vt:lpstr>
      <vt:lpstr>RESULT</vt:lpstr>
      <vt:lpstr>PowerPoint Presentation</vt:lpstr>
      <vt:lpstr>FUTURE ENHANCEMENT: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HEARTBRIDGE UNITING VOLUNTEERS WITH CAUSES</dc:title>
  <dc:creator>sharadhmeghana modem</dc:creator>
  <cp:lastModifiedBy>RASHMITHA SAI</cp:lastModifiedBy>
  <cp:revision>5</cp:revision>
  <dcterms:modified xsi:type="dcterms:W3CDTF">2024-02-17T02:25:23Z</dcterms:modified>
</cp:coreProperties>
</file>